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theme/theme1.xml" ContentType="application/vnd.openxmlformats-officedocument.theme+xml"/>
  <Override PartName="/ppt/theme/theme6.xml" ContentType="application/vnd.openxmlformats-officedocument.them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_rels/notesSlide2.xml.rels" ContentType="application/vnd.openxmlformats-package.relationships+xml"/>
  <Override PartName="/ppt/notesSlides/_rels/notesSlide3.xml.rels" ContentType="application/vnd.openxmlformats-package.relationships+xml"/>
  <Override PartName="/ppt/notesSlides/_rels/notesSlide4.xml.rels" ContentType="application/vnd.openxmlformats-package.relationships+xml"/>
  <Override PartName="/ppt/notesSlides/_rels/notesSlide5.xml.rels" ContentType="application/vnd.openxmlformats-package.relationships+xml"/>
  <Override PartName="/ppt/notesSlides/_rels/notesSlide6.xml.rels" ContentType="application/vnd.openxmlformats-package.relationships+xml"/>
  <Override PartName="/ppt/notesSlides/_rels/notesSlide7.xml.rels" ContentType="application/vnd.openxmlformats-package.relationships+xml"/>
  <Override PartName="/ppt/notesSlides/_rels/notesSlide8.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11.xml.rels" ContentType="application/vnd.openxmlformats-package.relationships+xml"/>
  <Override PartName="/ppt/notesSlides/_rels/notesSlide12.xml.rels" ContentType="application/vnd.openxmlformats-package.relationships+xml"/>
  <Override PartName="/ppt/notesSlides/_rels/notesSlide13.xml.rels" ContentType="application/vnd.openxmlformats-package.relationships+xml"/>
  <Override PartName="/ppt/notesSlides/_rels/notesSlide14.xml.rels" ContentType="application/vnd.openxmlformats-package.relationships+xml"/>
  <Override PartName="/ppt/notesSlides/_rels/notesSlide15.xml.rels" ContentType="application/vnd.openxmlformats-package.relationships+xml"/>
  <Override PartName="/ppt/notesSlides/_rels/notesSlide16.xml.rels" ContentType="application/vnd.openxmlformats-package.relationships+xml"/>
  <Override PartName="/ppt/notesSlides/_rels/notesSlide17.xml.rels" ContentType="application/vnd.openxmlformats-package.relationships+xml"/>
  <Override PartName="/ppt/notesSlides/_rels/notesSlide18.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presProps.xml" ContentType="application/vnd.openxmlformats-officedocument.presentationml.presProps+xml"/>
  <Override PartName="/ppt/_rels/presentation.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6.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 name="PlaceHolder 1"/>
          <p:cNvSpPr>
            <a:spLocks noGrp="1"/>
          </p:cNvSpPr>
          <p:nvPr>
            <p:ph type="sldImg"/>
          </p:nvPr>
        </p:nvSpPr>
        <p:spPr>
          <a:xfrm>
            <a:off x="720000" y="900000"/>
            <a:ext cx="6120000" cy="3441600"/>
          </a:xfrm>
          <a:prstGeom prst="rect">
            <a:avLst/>
          </a:prstGeom>
          <a:noFill/>
          <a:ln w="0">
            <a:noFill/>
          </a:ln>
        </p:spPr>
        <p:txBody>
          <a:bodyPr lIns="0" rIns="0" tIns="0" bIns="0" anchor="ctr">
            <a:noAutofit/>
          </a:bodyPr>
          <a:p>
            <a:pPr algn="ctr"/>
            <a:r>
              <a:rPr b="0" lang="es-MX" sz="3300" strike="noStrike" u="none">
                <a:solidFill>
                  <a:srgbClr val="000000"/>
                </a:solidFill>
                <a:effectLst/>
                <a:uFillTx/>
                <a:latin typeface="Arial"/>
              </a:rPr>
              <a:t>Click to move the slide</a:t>
            </a:r>
            <a:endParaRPr b="0" lang="es-MX" sz="3300" strike="noStrike" u="none">
              <a:solidFill>
                <a:srgbClr val="000000"/>
              </a:solidFill>
              <a:effectLst/>
              <a:uFillTx/>
              <a:latin typeface="Arial"/>
            </a:endParaRPr>
          </a:p>
        </p:txBody>
      </p:sp>
      <p:sp>
        <p:nvSpPr>
          <p:cNvPr id="32"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marL="216000" indent="-216000">
              <a:buNone/>
            </a:pPr>
            <a:r>
              <a:rPr b="0" lang="es-MX" sz="2000" strike="noStrike" u="none">
                <a:solidFill>
                  <a:srgbClr val="000000"/>
                </a:solidFill>
                <a:effectLst/>
                <a:uFillTx/>
                <a:latin typeface="Arial"/>
              </a:rPr>
              <a:t>Click to edit the notes format</a:t>
            </a:r>
            <a:endParaRPr b="0" lang="es-MX" sz="2000" strike="noStrike" u="none">
              <a:solidFill>
                <a:srgbClr val="000000"/>
              </a:solidFill>
              <a:effectLst/>
              <a:uFillTx/>
              <a:latin typeface="Arial"/>
            </a:endParaRPr>
          </a:p>
        </p:txBody>
      </p:sp>
      <p:sp>
        <p:nvSpPr>
          <p:cNvPr id="33" name="PlaceHolder 3"/>
          <p:cNvSpPr>
            <a:spLocks noGrp="1"/>
          </p:cNvSpPr>
          <p:nvPr>
            <p:ph type="hdr"/>
          </p:nvPr>
        </p:nvSpPr>
        <p:spPr>
          <a:xfrm>
            <a:off x="0" y="0"/>
            <a:ext cx="3280680" cy="534240"/>
          </a:xfrm>
          <a:prstGeom prst="rect">
            <a:avLst/>
          </a:prstGeom>
          <a:noFill/>
          <a:ln w="0">
            <a:noFill/>
          </a:ln>
        </p:spPr>
        <p:txBody>
          <a:bodyPr lIns="0" rIns="0" tIns="0" bIns="0" anchor="t">
            <a:spAutoFit/>
          </a:bodyPr>
          <a:p>
            <a:pPr indent="0">
              <a:buNone/>
            </a:pPr>
            <a:r>
              <a:rPr b="0" lang="es-MX" sz="1400" strike="noStrike" u="none">
                <a:solidFill>
                  <a:srgbClr val="000000"/>
                </a:solidFill>
                <a:effectLst/>
                <a:uFillTx/>
                <a:latin typeface="Arial"/>
              </a:rPr>
              <a:t>&lt;header&gt;</a:t>
            </a:r>
            <a:endParaRPr b="0" lang="es-MX" sz="1400" strike="noStrike" u="none">
              <a:solidFill>
                <a:srgbClr val="000000"/>
              </a:solidFill>
              <a:effectLst/>
              <a:uFillTx/>
              <a:latin typeface="Arial"/>
            </a:endParaRPr>
          </a:p>
        </p:txBody>
      </p:sp>
      <p:sp>
        <p:nvSpPr>
          <p:cNvPr id="34" name="PlaceHolder 4"/>
          <p:cNvSpPr>
            <a:spLocks noGrp="1"/>
          </p:cNvSpPr>
          <p:nvPr>
            <p:ph type="dt" idx="3"/>
          </p:nvPr>
        </p:nvSpPr>
        <p:spPr>
          <a:xfrm>
            <a:off x="4278960" y="0"/>
            <a:ext cx="3280680" cy="534240"/>
          </a:xfrm>
          <a:prstGeom prst="rect">
            <a:avLst/>
          </a:prstGeom>
          <a:noFill/>
          <a:ln w="0">
            <a:noFill/>
          </a:ln>
        </p:spPr>
        <p:txBody>
          <a:bodyPr lIns="0" rIns="0" tIns="0" bIns="0" anchor="t">
            <a:spAutoFit/>
          </a:bodyPr>
          <a:lstStyle>
            <a:lvl1pPr indent="0" algn="r">
              <a:buNone/>
              <a:defRPr b="0" lang="es-MX" sz="1400" strike="noStrike" u="none">
                <a:solidFill>
                  <a:srgbClr val="000000"/>
                </a:solidFill>
                <a:effectLst/>
                <a:uFillTx/>
                <a:latin typeface="Arial"/>
              </a:defRPr>
            </a:lvl1pPr>
          </a:lstStyle>
          <a:p>
            <a:pPr indent="0" algn="r">
              <a:buNone/>
            </a:pPr>
            <a:r>
              <a:rPr b="0" lang="es-MX" sz="1400" strike="noStrike" u="none">
                <a:solidFill>
                  <a:srgbClr val="000000"/>
                </a:solidFill>
                <a:effectLst/>
                <a:uFillTx/>
                <a:latin typeface="Arial"/>
              </a:rPr>
              <a:t>&lt;date/time&gt;</a:t>
            </a:r>
            <a:endParaRPr b="0" lang="es-MX" sz="1400" strike="noStrike" u="none">
              <a:solidFill>
                <a:srgbClr val="000000"/>
              </a:solidFill>
              <a:effectLst/>
              <a:uFillTx/>
              <a:latin typeface="Arial"/>
            </a:endParaRPr>
          </a:p>
        </p:txBody>
      </p:sp>
      <p:sp>
        <p:nvSpPr>
          <p:cNvPr id="35" name="PlaceHolder 5"/>
          <p:cNvSpPr>
            <a:spLocks noGrp="1"/>
          </p:cNvSpPr>
          <p:nvPr>
            <p:ph type="ftr" idx="4"/>
          </p:nvPr>
        </p:nvSpPr>
        <p:spPr>
          <a:xfrm>
            <a:off x="0" y="10157400"/>
            <a:ext cx="3280680" cy="534240"/>
          </a:xfrm>
          <a:prstGeom prst="rect">
            <a:avLst/>
          </a:prstGeom>
          <a:noFill/>
          <a:ln w="0">
            <a:noFill/>
          </a:ln>
        </p:spPr>
        <p:txBody>
          <a:bodyPr lIns="0" rIns="0" tIns="0" bIns="0" anchor="b">
            <a:noAutofit/>
          </a:bodyPr>
          <a:lstStyle>
            <a:lvl1pPr indent="0">
              <a:buNone/>
              <a:defRPr b="0" lang="es-MX" sz="1400" strike="noStrike" u="none">
                <a:solidFill>
                  <a:srgbClr val="000000"/>
                </a:solidFill>
                <a:effectLst/>
                <a:uFillTx/>
                <a:latin typeface="Arial"/>
              </a:defRPr>
            </a:lvl1pPr>
          </a:lstStyle>
          <a:p>
            <a:pPr indent="0">
              <a:buNone/>
            </a:pPr>
            <a:r>
              <a:rPr b="0" lang="es-MX" sz="1400" strike="noStrike" u="none">
                <a:solidFill>
                  <a:srgbClr val="000000"/>
                </a:solidFill>
                <a:effectLst/>
                <a:uFillTx/>
                <a:latin typeface="Arial"/>
              </a:rPr>
              <a:t>&lt;footer&gt;</a:t>
            </a:r>
            <a:endParaRPr b="0" lang="es-MX" sz="1400" strike="noStrike" u="none">
              <a:solidFill>
                <a:srgbClr val="000000"/>
              </a:solidFill>
              <a:effectLst/>
              <a:uFillTx/>
              <a:latin typeface="Arial"/>
            </a:endParaRPr>
          </a:p>
        </p:txBody>
      </p:sp>
      <p:sp>
        <p:nvSpPr>
          <p:cNvPr id="36" name="PlaceHolder 6"/>
          <p:cNvSpPr>
            <a:spLocks noGrp="1"/>
          </p:cNvSpPr>
          <p:nvPr>
            <p:ph type="sldNum" idx="5"/>
          </p:nvPr>
        </p:nvSpPr>
        <p:spPr>
          <a:xfrm>
            <a:off x="4278960" y="10157400"/>
            <a:ext cx="3280680" cy="534240"/>
          </a:xfrm>
          <a:prstGeom prst="rect">
            <a:avLst/>
          </a:prstGeom>
          <a:noFill/>
          <a:ln w="0">
            <a:noFill/>
          </a:ln>
        </p:spPr>
        <p:txBody>
          <a:bodyPr lIns="0" rIns="0" tIns="0" bIns="0" anchor="b">
            <a:noAutofit/>
          </a:bodyPr>
          <a:lstStyle>
            <a:lvl1pPr indent="0" algn="r">
              <a:buNone/>
              <a:defRPr b="0" lang="es-MX" sz="1400" strike="noStrike" u="none">
                <a:solidFill>
                  <a:srgbClr val="000000"/>
                </a:solidFill>
                <a:effectLst/>
                <a:uFillTx/>
                <a:latin typeface="Arial"/>
              </a:defRPr>
            </a:lvl1pPr>
          </a:lstStyle>
          <a:p>
            <a:pPr indent="0" algn="r">
              <a:buNone/>
            </a:pPr>
            <a:fld id="{55AF72C4-2694-4D82-A2DE-5C9708BCBC5C}" type="slidenum">
              <a:rPr b="0" lang="es-MX" sz="1400" strike="noStrike" u="none">
                <a:solidFill>
                  <a:srgbClr val="000000"/>
                </a:solidFill>
                <a:effectLst/>
                <a:uFillTx/>
                <a:latin typeface="Arial"/>
              </a:rPr>
              <a:t>&lt;number&gt;</a:t>
            </a:fld>
            <a:endParaRPr b="0" lang="es-MX" sz="14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PlaceHolder 1"/>
          <p:cNvSpPr>
            <a:spLocks noGrp="1"/>
          </p:cNvSpPr>
          <p:nvPr>
            <p:ph type="sldImg"/>
          </p:nvPr>
        </p:nvSpPr>
        <p:spPr>
          <a:xfrm>
            <a:off x="216000" y="812520"/>
            <a:ext cx="7127280" cy="4008960"/>
          </a:xfrm>
          <a:prstGeom prst="rect">
            <a:avLst/>
          </a:prstGeom>
          <a:ln w="0">
            <a:noFill/>
          </a:ln>
        </p:spPr>
      </p:sp>
      <p:sp>
        <p:nvSpPr>
          <p:cNvPr id="9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s-MX" sz="2000" strike="noStrike" u="none">
                <a:solidFill>
                  <a:srgbClr val="000000"/>
                </a:solidFill>
                <a:effectLst/>
                <a:uFillTx/>
                <a:latin typeface="Arial"/>
              </a:rPr>
              <a:t>Seol significa el lugar de los muertos. Antes de la actual muerte y resurrección de Jesús, hubo al menos dos cámaras en el Seol, el infierno y el paraíso. Lucas 16 habla de los dos. Tártaros es otro lugar para los demonios.</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Job entendió que cuando alguien muere, no va a subir de la muerte al mundo de los vivos otra vez.</a:t>
            </a:r>
            <a:endParaRPr b="0" lang="es-MX" sz="2000" strike="noStrike" u="none">
              <a:solidFill>
                <a:srgbClr val="000000"/>
              </a:solidFill>
              <a:effectLst/>
              <a:uFillTx/>
              <a:latin typeface="Arial"/>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PlaceHolder 1"/>
          <p:cNvSpPr>
            <a:spLocks noGrp="1"/>
          </p:cNvSpPr>
          <p:nvPr>
            <p:ph type="sldImg"/>
          </p:nvPr>
        </p:nvSpPr>
        <p:spPr>
          <a:xfrm>
            <a:off x="720000" y="900000"/>
            <a:ext cx="6120000" cy="3441600"/>
          </a:xfrm>
          <a:prstGeom prst="rect">
            <a:avLst/>
          </a:prstGeom>
          <a:ln w="0">
            <a:noFill/>
          </a:ln>
        </p:spPr>
      </p:sp>
      <p:sp>
        <p:nvSpPr>
          <p:cNvPr id="92" name="PlaceHolder 2"/>
          <p:cNvSpPr>
            <a:spLocks noGrp="1"/>
          </p:cNvSpPr>
          <p:nvPr>
            <p:ph type="body"/>
          </p:nvPr>
        </p:nvSpPr>
        <p:spPr>
          <a:xfrm>
            <a:off x="720000" y="4608000"/>
            <a:ext cx="6120000" cy="5040000"/>
          </a:xfrm>
          <a:prstGeom prst="rect">
            <a:avLst/>
          </a:prstGeom>
          <a:noFill/>
          <a:ln w="0">
            <a:noFill/>
          </a:ln>
        </p:spPr>
        <p:txBody>
          <a:bodyPr lIns="0" rIns="0" tIns="0" bIns="0" anchor="t">
            <a:noAutofit/>
          </a:bodyPr>
          <a:p>
            <a:pPr marL="216000" indent="-216000">
              <a:buNone/>
            </a:pPr>
            <a:r>
              <a:rPr b="0" lang="es-MX" sz="2000" strike="noStrike" u="none">
                <a:solidFill>
                  <a:srgbClr val="000000"/>
                </a:solidFill>
                <a:effectLst/>
                <a:uFillTx/>
                <a:latin typeface="Arial"/>
              </a:rPr>
              <a:t>Dios prohíbe el añadir costumbres y prácticas religiosas que Él mismo no ha mandado en la Biblia. Pero es cuando practican costumbres de paganos.</a:t>
            </a:r>
            <a:endParaRPr b="0" lang="es-MX" sz="2000" strike="noStrike" u="none">
              <a:solidFill>
                <a:srgbClr val="000000"/>
              </a:solidFill>
              <a:effectLst/>
              <a:uFillTx/>
              <a:latin typeface="Arial"/>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PlaceHolder 1"/>
          <p:cNvSpPr>
            <a:spLocks noGrp="1"/>
          </p:cNvSpPr>
          <p:nvPr>
            <p:ph type="sldImg"/>
          </p:nvPr>
        </p:nvSpPr>
        <p:spPr>
          <a:xfrm>
            <a:off x="720000" y="900000"/>
            <a:ext cx="6120000" cy="3441600"/>
          </a:xfrm>
          <a:prstGeom prst="rect">
            <a:avLst/>
          </a:prstGeom>
          <a:ln w="0">
            <a:noFill/>
          </a:ln>
        </p:spPr>
      </p:sp>
      <p:sp>
        <p:nvSpPr>
          <p:cNvPr id="94"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marL="216000" indent="-216000">
              <a:buNone/>
            </a:pPr>
            <a:r>
              <a:rPr b="0" lang="es-MX" sz="2000" strike="noStrike" u="none">
                <a:solidFill>
                  <a:srgbClr val="000000"/>
                </a:solidFill>
                <a:effectLst/>
                <a:uFillTx/>
                <a:latin typeface="Arial"/>
              </a:rPr>
              <a:t>Israel pecó en acomodarse a las costumbres de las naciones paganas a su alrededor. La Iglesia Católica tiene orgullo de haber tomado esta misma práctica para ellos. El catolicismo es una mezcla de muchas religiones paganas con la Biblia.</a:t>
            </a:r>
            <a:endParaRPr b="0" lang="es-MX" sz="2000" strike="noStrike" u="none">
              <a:solidFill>
                <a:srgbClr val="000000"/>
              </a:solidFill>
              <a:effectLst/>
              <a:uFillTx/>
              <a:latin typeface="Arial"/>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sldImg"/>
          </p:nvPr>
        </p:nvSpPr>
        <p:spPr>
          <a:xfrm>
            <a:off x="720000" y="900000"/>
            <a:ext cx="6120000" cy="3441600"/>
          </a:xfrm>
          <a:prstGeom prst="rect">
            <a:avLst/>
          </a:prstGeom>
          <a:ln w="0">
            <a:noFill/>
          </a:ln>
        </p:spPr>
      </p:sp>
      <p:sp>
        <p:nvSpPr>
          <p:cNvPr id="96"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marL="216000" indent="-216000">
              <a:buNone/>
            </a:pPr>
            <a:r>
              <a:rPr b="0" lang="es-MX" sz="2000" strike="noStrike" u="none">
                <a:solidFill>
                  <a:srgbClr val="000000"/>
                </a:solidFill>
                <a:effectLst/>
                <a:uFillTx/>
                <a:latin typeface="Arial"/>
              </a:rPr>
              <a:t>Abominación es algo que Dios aborrece altamente. Será de recibir castigo horrible de practicar una abominación.</a:t>
            </a:r>
            <a:endParaRPr b="0" lang="es-MX" sz="2000" strike="noStrike" u="none">
              <a:solidFill>
                <a:srgbClr val="000000"/>
              </a:solidFill>
              <a:effectLst/>
              <a:uFillTx/>
              <a:latin typeface="Arial"/>
            </a:endParaRPr>
          </a:p>
          <a:p>
            <a:pPr marL="216000" indent="-216000">
              <a:buNone/>
            </a:pPr>
            <a:r>
              <a:rPr b="0" lang="es-MX" sz="2000" strike="noStrike" u="none">
                <a:solidFill>
                  <a:srgbClr val="000000"/>
                </a:solidFill>
                <a:effectLst/>
                <a:uFillTx/>
                <a:latin typeface="Arial"/>
              </a:rPr>
              <a:t>La abominación está en añadir, o quitar, algo de lo que la Biblia enseña y manda. Entonces ¿Dónde está la celebración del Día de los Muertos o el  honrar a la madre humana de Jesucristo?</a:t>
            </a:r>
            <a:endParaRPr b="0" lang="es-MX" sz="2000" strike="noStrike" u="none">
              <a:solidFill>
                <a:srgbClr val="000000"/>
              </a:solidFill>
              <a:effectLst/>
              <a:uFillTx/>
              <a:latin typeface="Arial"/>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sldImg"/>
          </p:nvPr>
        </p:nvSpPr>
        <p:spPr>
          <a:xfrm>
            <a:off x="720000" y="900000"/>
            <a:ext cx="6120000" cy="3441600"/>
          </a:xfrm>
          <a:prstGeom prst="rect">
            <a:avLst/>
          </a:prstGeom>
          <a:ln w="0">
            <a:noFill/>
          </a:ln>
        </p:spPr>
      </p:sp>
      <p:sp>
        <p:nvSpPr>
          <p:cNvPr id="98" name="PlaceHolder 2"/>
          <p:cNvSpPr>
            <a:spLocks noGrp="1"/>
          </p:cNvSpPr>
          <p:nvPr>
            <p:ph type="body"/>
          </p:nvPr>
        </p:nvSpPr>
        <p:spPr>
          <a:xfrm>
            <a:off x="811080" y="4248360"/>
            <a:ext cx="6120000" cy="5040000"/>
          </a:xfrm>
          <a:prstGeom prst="rect">
            <a:avLst/>
          </a:prstGeom>
          <a:noFill/>
          <a:ln w="0">
            <a:noFill/>
          </a:ln>
        </p:spPr>
        <p:txBody>
          <a:bodyPr lIns="0" rIns="0" tIns="0" bIns="0" anchor="t">
            <a:noAutofit/>
          </a:bodyPr>
          <a:p>
            <a:pPr marL="216000" indent="-216000">
              <a:buNone/>
            </a:pPr>
            <a:r>
              <a:rPr b="0" lang="es-MX" sz="2000" strike="noStrike" u="none">
                <a:solidFill>
                  <a:srgbClr val="000000"/>
                </a:solidFill>
                <a:effectLst/>
                <a:uFillTx/>
                <a:latin typeface="Arial"/>
              </a:rPr>
              <a:t>Cosas “</a:t>
            </a:r>
            <a:r>
              <a:rPr b="0" i="1" lang="es-MX" sz="2000" strike="noStrike" u="none">
                <a:solidFill>
                  <a:srgbClr val="000000"/>
                </a:solidFill>
                <a:effectLst/>
                <a:uFillTx/>
                <a:latin typeface="Arial"/>
              </a:rPr>
              <a:t>perversas</a:t>
            </a:r>
            <a:r>
              <a:rPr b="0" lang="es-MX" sz="2000" strike="noStrike" u="none">
                <a:solidFill>
                  <a:srgbClr val="000000"/>
                </a:solidFill>
                <a:effectLst/>
                <a:uFillTx/>
                <a:latin typeface="Arial"/>
              </a:rPr>
              <a:t>” son las cosas torcidas de la verdad de la Biblia. </a:t>
            </a:r>
            <a:endParaRPr b="0" lang="es-MX" sz="2000" strike="noStrike" u="none">
              <a:solidFill>
                <a:srgbClr val="000000"/>
              </a:solidFill>
              <a:effectLst/>
              <a:uFillTx/>
              <a:latin typeface="Arial"/>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PlaceHolder 1"/>
          <p:cNvSpPr>
            <a:spLocks noGrp="1"/>
          </p:cNvSpPr>
          <p:nvPr>
            <p:ph type="sldImg"/>
          </p:nvPr>
        </p:nvSpPr>
        <p:spPr>
          <a:xfrm>
            <a:off x="216000" y="812520"/>
            <a:ext cx="7127280" cy="4008960"/>
          </a:xfrm>
          <a:prstGeom prst="rect">
            <a:avLst/>
          </a:prstGeom>
          <a:ln w="0">
            <a:noFill/>
          </a:ln>
        </p:spPr>
      </p:sp>
      <p:sp>
        <p:nvSpPr>
          <p:cNvPr id="10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s-MX" sz="2000" strike="noStrike" u="none">
                <a:solidFill>
                  <a:srgbClr val="000000"/>
                </a:solidFill>
                <a:effectLst/>
                <a:uFillTx/>
                <a:latin typeface="Arial"/>
              </a:rPr>
              <a:t>Satanás es el Engañador. Él y sus demonios usan eventos y presentaciones mentirosas para engañar a los ser humanos. Se presentan en formas para atraparlos en costumbres, prácticas y creencias que  son abominaciones a Dios.</a:t>
            </a:r>
            <a:endParaRPr b="0" lang="es-MX" sz="2000" strike="noStrike" u="none">
              <a:solidFill>
                <a:srgbClr val="000000"/>
              </a:solidFill>
              <a:effectLst/>
              <a:uFillTx/>
              <a:latin typeface="Arial"/>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sldImg"/>
          </p:nvPr>
        </p:nvSpPr>
        <p:spPr>
          <a:xfrm>
            <a:off x="216000" y="812520"/>
            <a:ext cx="7127280" cy="4008960"/>
          </a:xfrm>
          <a:prstGeom prst="rect">
            <a:avLst/>
          </a:prstGeom>
          <a:ln w="0">
            <a:noFill/>
          </a:ln>
        </p:spPr>
      </p:sp>
      <p:sp>
        <p:nvSpPr>
          <p:cNvPr id="102"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s-MX" sz="2000" strike="noStrike" u="none">
                <a:solidFill>
                  <a:srgbClr val="000000"/>
                </a:solidFill>
                <a:effectLst/>
                <a:uFillTx/>
                <a:latin typeface="Arial"/>
              </a:rPr>
              <a:t>La Biblia ve al ser humano que trata o pretende de comunicarse con los muertos como una bruja, y bajo la ley del Antiguo Testamento, la pena de muerte era dada a ellos.</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De todos modos, si de veras se comunican con alguien muerto actualmente, un salvo se enfocaría en darles el evangelio, y un inconverso sufriendo en el infierno sería preocupado sobre lo mismo del hombre rico, como en Lucas 16, que hacen todo lo posible para no llegar allí.</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Pero el punto es que el consultar con los muertos, o el intento de hacerlo (porque es actualmente imposible Lucas 16), es una abominación envuelta con la adoración a Satanás, o sea, es brujería.</a:t>
            </a:r>
            <a:endParaRPr b="0" lang="es-MX" sz="2000" strike="noStrike" u="none">
              <a:solidFill>
                <a:srgbClr val="000000"/>
              </a:solidFill>
              <a:effectLst/>
              <a:uFillTx/>
              <a:latin typeface="Arial"/>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sldImg"/>
          </p:nvPr>
        </p:nvSpPr>
        <p:spPr>
          <a:xfrm>
            <a:off x="720000" y="900000"/>
            <a:ext cx="6120000" cy="3441600"/>
          </a:xfrm>
          <a:prstGeom prst="rect">
            <a:avLst/>
          </a:prstGeom>
          <a:ln w="0">
            <a:noFill/>
          </a:ln>
        </p:spPr>
      </p:sp>
      <p:sp>
        <p:nvSpPr>
          <p:cNvPr id="104"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marL="216000" indent="-216000">
              <a:buNone/>
            </a:pPr>
            <a:r>
              <a:rPr b="0" lang="es-MX" sz="2000" strike="noStrike" u="none">
                <a:solidFill>
                  <a:srgbClr val="000000"/>
                </a:solidFill>
                <a:effectLst/>
                <a:uFillTx/>
                <a:latin typeface="Arial"/>
              </a:rPr>
              <a:t>La Biblia declara que es necio de buscar soluciones e información de los muertos a los seres humanos cuando Dios, el Creador y Juez, nos da sano consejo. </a:t>
            </a:r>
            <a:br>
              <a:rPr sz="2000"/>
            </a:br>
            <a:r>
              <a:rPr b="0" lang="es-MX" sz="2000" strike="noStrike" u="none">
                <a:solidFill>
                  <a:srgbClr val="000000"/>
                </a:solidFill>
                <a:effectLst/>
                <a:uFillTx/>
                <a:latin typeface="Arial"/>
              </a:rPr>
              <a:t>No tiene ningún sentido.</a:t>
            </a:r>
            <a:br>
              <a:rPr sz="2000"/>
            </a:br>
            <a:r>
              <a:rPr b="0" lang="es-MX" sz="2000" strike="noStrike" u="none">
                <a:solidFill>
                  <a:srgbClr val="000000"/>
                </a:solidFill>
                <a:effectLst/>
                <a:uFillTx/>
                <a:latin typeface="Arial"/>
              </a:rPr>
              <a:t>Además no es lógico que un hijo de Dios se envuelva con la nigromancia con la comunicación con los muertos, ni se acostumbre a imágenes y prácticas asociadas con esta abominación.</a:t>
            </a:r>
            <a:endParaRPr b="0" lang="es-MX" sz="2000" strike="noStrike" u="none">
              <a:solidFill>
                <a:srgbClr val="000000"/>
              </a:solidFill>
              <a:effectLst/>
              <a:uFillTx/>
              <a:latin typeface="Arial"/>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PlaceHolder 1"/>
          <p:cNvSpPr>
            <a:spLocks noGrp="1"/>
          </p:cNvSpPr>
          <p:nvPr>
            <p:ph type="sldImg"/>
          </p:nvPr>
        </p:nvSpPr>
        <p:spPr>
          <a:xfrm>
            <a:off x="720000" y="900000"/>
            <a:ext cx="6120000" cy="3441600"/>
          </a:xfrm>
          <a:prstGeom prst="rect">
            <a:avLst/>
          </a:prstGeom>
          <a:ln w="0">
            <a:noFill/>
          </a:ln>
        </p:spPr>
      </p:sp>
      <p:sp>
        <p:nvSpPr>
          <p:cNvPr id="106"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marL="216000" indent="-216000">
              <a:buNone/>
            </a:pPr>
            <a:r>
              <a:rPr b="0" lang="es-MX" sz="2000" strike="noStrike" u="none">
                <a:solidFill>
                  <a:srgbClr val="000000"/>
                </a:solidFill>
                <a:effectLst/>
                <a:uFillTx/>
                <a:latin typeface="Arial"/>
              </a:rPr>
              <a:t>La pregunta que un cristiano tiene que contestar honestamente en su propio corazón es esta:</a:t>
            </a:r>
            <a:endParaRPr b="0" lang="es-MX" sz="2000" strike="noStrike" u="none">
              <a:solidFill>
                <a:srgbClr val="000000"/>
              </a:solidFill>
              <a:effectLst/>
              <a:uFillTx/>
              <a:latin typeface="Arial"/>
            </a:endParaRPr>
          </a:p>
          <a:p>
            <a:pPr marL="216000" indent="-216000">
              <a:buNone/>
            </a:pPr>
            <a:r>
              <a:rPr b="0" lang="es-MX" sz="2000" strike="noStrike" u="none">
                <a:solidFill>
                  <a:srgbClr val="000000"/>
                </a:solidFill>
                <a:effectLst/>
                <a:uFillTx/>
                <a:latin typeface="Arial"/>
              </a:rPr>
              <a:t>“¿Estas costumbres me acercan a Dios y a  la voluntad de Dios, o me apartan de Él?”</a:t>
            </a:r>
            <a:endParaRPr b="0" lang="es-MX" sz="20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 name="PlaceHolder 1"/>
          <p:cNvSpPr>
            <a:spLocks noGrp="1"/>
          </p:cNvSpPr>
          <p:nvPr>
            <p:ph type="sldImg"/>
          </p:nvPr>
        </p:nvSpPr>
        <p:spPr>
          <a:xfrm>
            <a:off x="216000" y="812520"/>
            <a:ext cx="7127280" cy="4008960"/>
          </a:xfrm>
          <a:prstGeom prst="rect">
            <a:avLst/>
          </a:prstGeom>
          <a:ln w="0">
            <a:noFill/>
          </a:ln>
        </p:spPr>
      </p:sp>
      <p:sp>
        <p:nvSpPr>
          <p:cNvPr id="74" name="PlaceHolder 2"/>
          <p:cNvSpPr>
            <a:spLocks noGrp="1"/>
          </p:cNvSpPr>
          <p:nvPr>
            <p:ph type="body"/>
          </p:nvPr>
        </p:nvSpPr>
        <p:spPr>
          <a:xfrm>
            <a:off x="720000" y="5239080"/>
            <a:ext cx="6120000" cy="4480920"/>
          </a:xfrm>
          <a:prstGeom prst="rect">
            <a:avLst/>
          </a:prstGeom>
          <a:noFill/>
          <a:ln w="0">
            <a:noFill/>
          </a:ln>
        </p:spPr>
        <p:txBody>
          <a:bodyPr lIns="0" rIns="0" tIns="0" bIns="0" anchor="t">
            <a:noAutofit/>
          </a:bodyPr>
          <a:p>
            <a:pPr indent="0">
              <a:buNone/>
            </a:pPr>
            <a:r>
              <a:rPr b="0" lang="es-MX" sz="2000" strike="noStrike" u="none">
                <a:solidFill>
                  <a:srgbClr val="000000"/>
                </a:solidFill>
                <a:effectLst/>
                <a:uFillTx/>
                <a:latin typeface="Arial"/>
              </a:rPr>
              <a:t>¿Qué enseñan estos versículos?</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Una vez que una persona muere, esta persona no tiene participación en los asuntos de la tierra otra vez. Esto es, que ni regresan físicamente ni pueden comunicarse con los vivos.</a:t>
            </a:r>
            <a:endParaRPr b="0" lang="es-MX" sz="20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PlaceHolder 1"/>
          <p:cNvSpPr>
            <a:spLocks noGrp="1"/>
          </p:cNvSpPr>
          <p:nvPr>
            <p:ph type="sldImg"/>
          </p:nvPr>
        </p:nvSpPr>
        <p:spPr>
          <a:xfrm>
            <a:off x="216000" y="812520"/>
            <a:ext cx="7127280" cy="4008960"/>
          </a:xfrm>
          <a:prstGeom prst="rect">
            <a:avLst/>
          </a:prstGeom>
          <a:ln w="0">
            <a:noFill/>
          </a:ln>
        </p:spPr>
      </p:sp>
      <p:sp>
        <p:nvSpPr>
          <p:cNvPr id="76" name="PlaceHolder 2"/>
          <p:cNvSpPr>
            <a:spLocks noGrp="1"/>
          </p:cNvSpPr>
          <p:nvPr>
            <p:ph type="body"/>
          </p:nvPr>
        </p:nvSpPr>
        <p:spPr>
          <a:xfrm>
            <a:off x="720000" y="4680000"/>
            <a:ext cx="6120000" cy="5040000"/>
          </a:xfrm>
          <a:prstGeom prst="rect">
            <a:avLst/>
          </a:prstGeom>
          <a:noFill/>
          <a:ln w="0">
            <a:noFill/>
          </a:ln>
        </p:spPr>
        <p:txBody>
          <a:bodyPr lIns="0" rIns="0" tIns="0" bIns="0" anchor="t">
            <a:noAutofit/>
          </a:bodyPr>
          <a:p>
            <a:pPr indent="0">
              <a:buNone/>
            </a:pPr>
            <a:r>
              <a:rPr b="0" lang="es-MX" sz="2000" strike="noStrike" u="none">
                <a:solidFill>
                  <a:srgbClr val="000000"/>
                </a:solidFill>
                <a:effectLst/>
                <a:uFillTx/>
                <a:latin typeface="Arial"/>
              </a:rPr>
              <a:t>Entonces, el hombre rico propuso y pidió a Abraham exactamente lo que los Católicos enseñan, que los muertos pueden regresar a tener más interacción con los vivos. Abraham le aclaró una ley divina.</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Solamente los vivos pueden influenciar a otros vivos sobre los asuntos eternos. Todo esto se enfoca en la Palabra de Dios, y haciendo caso a ella.</a:t>
            </a:r>
            <a:endParaRPr b="0" lang="es-MX" sz="20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PlaceHolder 1"/>
          <p:cNvSpPr>
            <a:spLocks noGrp="1"/>
          </p:cNvSpPr>
          <p:nvPr>
            <p:ph type="sldImg"/>
          </p:nvPr>
        </p:nvSpPr>
        <p:spPr>
          <a:xfrm>
            <a:off x="216000" y="1100520"/>
            <a:ext cx="7127280" cy="4008960"/>
          </a:xfrm>
          <a:prstGeom prst="rect">
            <a:avLst/>
          </a:prstGeom>
          <a:ln w="0">
            <a:noFill/>
          </a:ln>
        </p:spPr>
      </p:sp>
      <p:sp>
        <p:nvSpPr>
          <p:cNvPr id="78" name="PlaceHolder 2"/>
          <p:cNvSpPr>
            <a:spLocks noGrp="1"/>
          </p:cNvSpPr>
          <p:nvPr>
            <p:ph type="body"/>
          </p:nvPr>
        </p:nvSpPr>
        <p:spPr>
          <a:xfrm>
            <a:off x="792000" y="4574520"/>
            <a:ext cx="6047640" cy="4811040"/>
          </a:xfrm>
          <a:prstGeom prst="rect">
            <a:avLst/>
          </a:prstGeom>
          <a:noFill/>
          <a:ln w="0">
            <a:noFill/>
          </a:ln>
        </p:spPr>
        <p:txBody>
          <a:bodyPr lIns="0" rIns="0" tIns="0" bIns="0" anchor="t">
            <a:noAutofit/>
          </a:bodyPr>
          <a:p>
            <a:pPr indent="0">
              <a:buNone/>
            </a:pPr>
            <a:r>
              <a:rPr b="0" lang="es-MX" sz="2000" strike="noStrike" u="none">
                <a:solidFill>
                  <a:srgbClr val="000000"/>
                </a:solidFill>
                <a:effectLst/>
                <a:uFillTx/>
                <a:latin typeface="Arial"/>
              </a:rPr>
              <a:t>¿Por qué hay gente que se burla de la muerte? Tenemos que meditar porque hay tales costumbres de celebrar a los muertos. </a:t>
            </a:r>
            <a:endParaRPr b="0" lang="es-MX" sz="2000" strike="noStrike" u="none">
              <a:solidFill>
                <a:srgbClr val="000000"/>
              </a:solidFill>
              <a:effectLst/>
              <a:uFillTx/>
              <a:latin typeface="Arial"/>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 name="PlaceHolder 1"/>
          <p:cNvSpPr>
            <a:spLocks noGrp="1"/>
          </p:cNvSpPr>
          <p:nvPr>
            <p:ph type="sldImg"/>
          </p:nvPr>
        </p:nvSpPr>
        <p:spPr>
          <a:xfrm>
            <a:off x="216000" y="812520"/>
            <a:ext cx="7127280" cy="4008960"/>
          </a:xfrm>
          <a:prstGeom prst="rect">
            <a:avLst/>
          </a:prstGeom>
          <a:ln w="0">
            <a:noFill/>
          </a:ln>
        </p:spPr>
      </p:sp>
      <p:sp>
        <p:nvSpPr>
          <p:cNvPr id="8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s-MX" sz="2000" strike="noStrike" u="none">
                <a:solidFill>
                  <a:srgbClr val="000000"/>
                </a:solidFill>
                <a:effectLst/>
                <a:uFillTx/>
                <a:latin typeface="Arial"/>
              </a:rPr>
              <a:t>Sobre todo, la gente que se burla de la muerte es porque no tienen resuelto el problema de sus propios pecados, o sea, no son salvos.</a:t>
            </a:r>
            <a:endParaRPr b="0" lang="es-MX" sz="2000" strike="noStrike" u="none">
              <a:solidFill>
                <a:srgbClr val="000000"/>
              </a:solidFill>
              <a:effectLst/>
              <a:uFillTx/>
              <a:latin typeface="Arial"/>
            </a:endParaRPr>
          </a:p>
          <a:p>
            <a:pPr indent="0">
              <a:buNone/>
            </a:pP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Usan imágenes de burla sobre la finalidad de la muerte y sus consecuencias para los que no tienen al Salvador.</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Las momias – habiendo muerto, regresan a la vida</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Los zombis – igual</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Frankenstein – muerto y revivido por el hombre</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Los vampiros – muertos que aun viven, pero de la sangre y muerte de otros.</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Estas imágenes se burlan de la seriedad de la muerte.</a:t>
            </a:r>
            <a:endParaRPr b="0" lang="es-MX" sz="20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PlaceHolder 1"/>
          <p:cNvSpPr>
            <a:spLocks noGrp="1"/>
          </p:cNvSpPr>
          <p:nvPr>
            <p:ph type="sldImg"/>
          </p:nvPr>
        </p:nvSpPr>
        <p:spPr>
          <a:xfrm>
            <a:off x="216000" y="812520"/>
            <a:ext cx="7127280" cy="4008960"/>
          </a:xfrm>
          <a:prstGeom prst="rect">
            <a:avLst/>
          </a:prstGeom>
          <a:ln w="0">
            <a:noFill/>
          </a:ln>
        </p:spPr>
      </p:sp>
      <p:sp>
        <p:nvSpPr>
          <p:cNvPr id="82"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s-MX" sz="2000" strike="noStrike" u="none">
                <a:solidFill>
                  <a:srgbClr val="000000"/>
                </a:solidFill>
                <a:effectLst/>
                <a:uFillTx/>
                <a:latin typeface="Arial"/>
              </a:rPr>
              <a:t>Hebreos 9:27 declara la finalidad de la muerte, y lo que uno ha hecho en su vida en la tierra vendrá a un final. No se va a participar más en los asuntos de esta vida.</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Pero Jesús también declaró lo mismo, pero con una resurrección de la muerte, unos para vida eterna en el cielo y otros para la segunda muerte en el infierno.</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Jesús usó la parábola del hombre rico y Lázaro en Lucas 16, para iluminarnos con respecto a la muerte. Los sin el Salvador tendrán una experiencia horrible, y serán cerrados afuera de todo bien y alivio.</a:t>
            </a:r>
            <a:endParaRPr b="0" lang="es-MX" sz="20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PlaceHolder 1"/>
          <p:cNvSpPr>
            <a:spLocks noGrp="1"/>
          </p:cNvSpPr>
          <p:nvPr>
            <p:ph type="sldImg"/>
          </p:nvPr>
        </p:nvSpPr>
        <p:spPr>
          <a:xfrm>
            <a:off x="216000" y="812520"/>
            <a:ext cx="7127280" cy="4008960"/>
          </a:xfrm>
          <a:prstGeom prst="rect">
            <a:avLst/>
          </a:prstGeom>
          <a:ln w="0">
            <a:noFill/>
          </a:ln>
        </p:spPr>
      </p:sp>
      <p:sp>
        <p:nvSpPr>
          <p:cNvPr id="84"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s-MX" sz="2000" strike="noStrike" u="none">
                <a:solidFill>
                  <a:srgbClr val="000000"/>
                </a:solidFill>
                <a:effectLst/>
                <a:uFillTx/>
                <a:latin typeface="Arial"/>
              </a:rPr>
              <a:t>Las barreras que Dios ha puesto entre el cielo y el infierno, el evento final por lo cual uno entra en uno u otro, y el punto crítico que decide tu destino, ¿Qué has hecho con el Salvador Jesús? Son cosas muy serias.</a:t>
            </a:r>
            <a:endParaRPr b="0" lang="es-MX" sz="2000" strike="noStrike" u="none">
              <a:solidFill>
                <a:srgbClr val="000000"/>
              </a:solidFill>
              <a:effectLst/>
              <a:uFillTx/>
              <a:latin typeface="Arial"/>
            </a:endParaRPr>
          </a:p>
          <a:p>
            <a:pPr indent="0">
              <a:buNone/>
            </a:pPr>
            <a:r>
              <a:rPr b="0" lang="es-MX" sz="2000" strike="noStrike" u="none">
                <a:solidFill>
                  <a:srgbClr val="000000"/>
                </a:solidFill>
                <a:effectLst/>
                <a:uFillTx/>
                <a:latin typeface="Arial"/>
              </a:rPr>
              <a:t>Pero la cultura y costumbre de burlarse de la muerte menosprecia esta importancia.</a:t>
            </a:r>
            <a:endParaRPr b="0" lang="es-MX" sz="2000" strike="noStrike" u="none">
              <a:solidFill>
                <a:srgbClr val="000000"/>
              </a:solidFill>
              <a:effectLst/>
              <a:uFillTx/>
              <a:latin typeface="Arial"/>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PlaceHolder 1"/>
          <p:cNvSpPr>
            <a:spLocks noGrp="1"/>
          </p:cNvSpPr>
          <p:nvPr>
            <p:ph type="sldImg"/>
          </p:nvPr>
        </p:nvSpPr>
        <p:spPr>
          <a:xfrm>
            <a:off x="216000" y="812520"/>
            <a:ext cx="7127280" cy="4008960"/>
          </a:xfrm>
          <a:prstGeom prst="rect">
            <a:avLst/>
          </a:prstGeom>
          <a:ln w="0">
            <a:noFill/>
          </a:ln>
        </p:spPr>
      </p:sp>
      <p:sp>
        <p:nvSpPr>
          <p:cNvPr id="86"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s-MX" sz="2000" strike="noStrike" u="none">
                <a:solidFill>
                  <a:srgbClr val="000000"/>
                </a:solidFill>
                <a:effectLst/>
                <a:uFillTx/>
                <a:latin typeface="Arial"/>
              </a:rPr>
              <a:t>Para la persona que tiene una relación salvadora con el Redentor, de inmediato cuando muere, va a la bendita presencia del Señor, su Salvador. No hay miedo, no habrá temor, solamente hay bien y bendiciones.</a:t>
            </a:r>
            <a:endParaRPr b="0" lang="es-MX" sz="2000" strike="noStrike" u="none">
              <a:solidFill>
                <a:srgbClr val="000000"/>
              </a:solidFill>
              <a:effectLst/>
              <a:uFillTx/>
              <a:latin typeface="Arial"/>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PlaceHolder 1"/>
          <p:cNvSpPr>
            <a:spLocks noGrp="1"/>
          </p:cNvSpPr>
          <p:nvPr>
            <p:ph type="sldImg"/>
          </p:nvPr>
        </p:nvSpPr>
        <p:spPr>
          <a:xfrm>
            <a:off x="216000" y="812520"/>
            <a:ext cx="7127280" cy="4008960"/>
          </a:xfrm>
          <a:prstGeom prst="rect">
            <a:avLst/>
          </a:prstGeom>
          <a:ln w="0">
            <a:noFill/>
          </a:ln>
        </p:spPr>
      </p:sp>
      <p:sp>
        <p:nvSpPr>
          <p:cNvPr id="8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s-MX" sz="2000" strike="noStrike" u="none">
                <a:solidFill>
                  <a:srgbClr val="000000"/>
                </a:solidFill>
                <a:effectLst/>
                <a:uFillTx/>
                <a:latin typeface="Arial"/>
              </a:rPr>
              <a:t>Una vez que alguien muere, jamás tendrá interacción o participación con el mundo de los vivos sobre la tierra. Las cosas cambiarán mucho después del final del mundo como Dios lo predice en Apocalipsis. Pero en el mundo de hoy, los muertos no tienen comunicación con los vivos. </a:t>
            </a:r>
            <a:endParaRPr b="0" lang="es-MX" sz="20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Beehive">
    <p:spTree>
      <p:nvGrpSpPr>
        <p:cNvPr id="1" name=""/>
        <p:cNvGrpSpPr/>
        <p:nvPr/>
      </p:nvGrpSpPr>
      <p:grpSpPr>
        <a:xfrm>
          <a:off x="0" y="0"/>
          <a:ext cx="0" cy="0"/>
          <a:chOff x="0" y="0"/>
          <a:chExt cx="0" cy="0"/>
        </a:xfrm>
      </p:grpSpPr>
      <p:sp>
        <p:nvSpPr>
          <p:cNvPr id="0" name="PlaceHolder 1"/>
          <p:cNvSpPr>
            <a:spLocks noGrp="1"/>
          </p:cNvSpPr>
          <p:nvPr>
            <p:ph type="title"/>
          </p:nvPr>
        </p:nvSpPr>
        <p:spPr>
          <a:xfrm>
            <a:off x="3780000" y="1080000"/>
            <a:ext cx="5796000" cy="2052000"/>
          </a:xfrm>
          <a:prstGeom prst="rect">
            <a:avLst/>
          </a:prstGeom>
          <a:noFill/>
          <a:ln w="0">
            <a:noFill/>
          </a:ln>
        </p:spPr>
        <p:txBody>
          <a:bodyPr lIns="0" rIns="0" tIns="0" bIns="0" anchor="ctr">
            <a:noAutofit/>
          </a:bodyPr>
          <a:p>
            <a:pPr indent="0" algn="ctr">
              <a:buNone/>
            </a:pPr>
            <a:r>
              <a:rPr b="0" lang="es-MX" sz="3300" strike="noStrike" u="none">
                <a:solidFill>
                  <a:srgbClr val="000000"/>
                </a:solidFill>
                <a:effectLst/>
                <a:uFillTx/>
                <a:latin typeface="Arial"/>
              </a:rPr>
              <a:t>Click to edit the title text format</a:t>
            </a:r>
            <a:endParaRPr b="0" lang="es-MX" sz="3300" strike="noStrike" u="none">
              <a:solidFill>
                <a:srgbClr val="000000"/>
              </a:solidFill>
              <a:effectLst/>
              <a:uFillTx/>
              <a:latin typeface="Arial"/>
            </a:endParaRPr>
          </a:p>
        </p:txBody>
      </p:sp>
      <p:sp>
        <p:nvSpPr>
          <p:cNvPr id="1" name="PlaceHolder 2"/>
          <p:cNvSpPr>
            <a:spLocks noGrp="1"/>
          </p:cNvSpPr>
          <p:nvPr>
            <p:ph type="body"/>
          </p:nvPr>
        </p:nvSpPr>
        <p:spPr>
          <a:xfrm>
            <a:off x="3780000" y="3240000"/>
            <a:ext cx="5796000" cy="1800000"/>
          </a:xfrm>
          <a:prstGeom prst="rect">
            <a:avLst/>
          </a:prstGeom>
          <a:noFill/>
          <a:ln w="0">
            <a:noFill/>
          </a:ln>
        </p:spPr>
        <p:txBody>
          <a:bodyPr lIns="0" rIns="0" tIns="0" bIns="0" anchor="t">
            <a:normAutofit fontScale="92500" lnSpcReduction="19999"/>
          </a:bodyPr>
          <a:p>
            <a:pPr marL="432000" indent="-324000">
              <a:spcAft>
                <a:spcPts val="1060"/>
              </a:spcAft>
              <a:buClr>
                <a:srgbClr val="000000"/>
              </a:buClr>
              <a:buSzPct val="45000"/>
              <a:buFont typeface="Wingdings" charset="2"/>
              <a:buChar char=""/>
            </a:pPr>
            <a:r>
              <a:rPr b="0" lang="es-MX" sz="2400" strike="noStrike" u="none">
                <a:solidFill>
                  <a:srgbClr val="000000"/>
                </a:solidFill>
                <a:effectLst/>
                <a:uFillTx/>
                <a:latin typeface="Arial"/>
              </a:rPr>
              <a:t>Click to edit the outline text format</a:t>
            </a:r>
            <a:endParaRPr b="0" lang="es-MX" sz="2400" strike="noStrike" u="none">
              <a:solidFill>
                <a:srgbClr val="000000"/>
              </a:solidFill>
              <a:effectLst/>
              <a:uFillTx/>
              <a:latin typeface="Arial"/>
            </a:endParaRPr>
          </a:p>
          <a:p>
            <a:pPr lvl="1" marL="864000" indent="-324000">
              <a:spcAft>
                <a:spcPts val="850"/>
              </a:spcAft>
              <a:buClr>
                <a:srgbClr val="000000"/>
              </a:buClr>
              <a:buSzPct val="75000"/>
              <a:buFont typeface="Symbol" charset="2"/>
              <a:buChar char=""/>
            </a:pPr>
            <a:r>
              <a:rPr b="0" lang="es-MX" sz="2100" strike="noStrike" u="none">
                <a:solidFill>
                  <a:srgbClr val="000000"/>
                </a:solidFill>
                <a:effectLst/>
                <a:uFillTx/>
                <a:latin typeface="Arial"/>
              </a:rPr>
              <a:t>Second Outline Level</a:t>
            </a:r>
            <a:endParaRPr b="0" lang="es-MX" sz="2100" strike="noStrike" u="none">
              <a:solidFill>
                <a:srgbClr val="000000"/>
              </a:solidFill>
              <a:effectLst/>
              <a:uFillTx/>
              <a:latin typeface="Arial"/>
            </a:endParaRPr>
          </a:p>
          <a:p>
            <a:pPr lvl="2" marL="1296000" indent="-288000">
              <a:spcAft>
                <a:spcPts val="635"/>
              </a:spcAft>
              <a:buClr>
                <a:srgbClr val="000000"/>
              </a:buClr>
              <a:buSzPct val="45000"/>
              <a:buFont typeface="Wingdings" charset="2"/>
              <a:buChar char=""/>
            </a:pPr>
            <a:r>
              <a:rPr b="0" lang="es-MX" sz="1800" strike="noStrike" u="none">
                <a:solidFill>
                  <a:srgbClr val="000000"/>
                </a:solidFill>
                <a:effectLst/>
                <a:uFillTx/>
                <a:latin typeface="Arial"/>
              </a:rPr>
              <a:t>Third Outline Level</a:t>
            </a:r>
            <a:endParaRPr b="0" lang="es-MX" sz="1800" strike="noStrike" u="none">
              <a:solidFill>
                <a:srgbClr val="000000"/>
              </a:solidFill>
              <a:effectLst/>
              <a:uFillTx/>
              <a:latin typeface="Arial"/>
            </a:endParaRPr>
          </a:p>
          <a:p>
            <a:pPr lvl="3" marL="1728000" indent="-216000">
              <a:spcAft>
                <a:spcPts val="422"/>
              </a:spcAft>
              <a:buClr>
                <a:srgbClr val="000000"/>
              </a:buClr>
              <a:buSzPct val="75000"/>
              <a:buFont typeface="Symbol" charset="2"/>
              <a:buChar char=""/>
            </a:pPr>
            <a:r>
              <a:rPr b="0" lang="es-MX" sz="1500" strike="noStrike" u="none">
                <a:solidFill>
                  <a:srgbClr val="000000"/>
                </a:solidFill>
                <a:effectLst/>
                <a:uFillTx/>
                <a:latin typeface="Arial"/>
              </a:rPr>
              <a:t>Fourth Outline Level</a:t>
            </a:r>
            <a:endParaRPr b="0" lang="es-MX" sz="1500" strike="noStrike" u="none">
              <a:solidFill>
                <a:srgbClr val="000000"/>
              </a:solidFill>
              <a:effectLst/>
              <a:uFillTx/>
              <a:latin typeface="Arial"/>
            </a:endParaRPr>
          </a:p>
          <a:p>
            <a:pPr lvl="4" marL="2160000" indent="-216000">
              <a:spcAft>
                <a:spcPts val="210"/>
              </a:spcAft>
              <a:buClr>
                <a:srgbClr val="000000"/>
              </a:buClr>
              <a:buSzPct val="45000"/>
              <a:buFont typeface="Wingdings" charset="2"/>
              <a:buChar char=""/>
            </a:pPr>
            <a:r>
              <a:rPr b="0" lang="es-MX" sz="1500" strike="noStrike" u="none">
                <a:solidFill>
                  <a:srgbClr val="000000"/>
                </a:solidFill>
                <a:effectLst/>
                <a:uFillTx/>
                <a:latin typeface="Arial"/>
              </a:rPr>
              <a:t>Fifth Outline Level</a:t>
            </a:r>
            <a:endParaRPr b="0" lang="es-MX" sz="1500" strike="noStrike" u="none">
              <a:solidFill>
                <a:srgbClr val="000000"/>
              </a:solidFill>
              <a:effectLst/>
              <a:uFillTx/>
              <a:latin typeface="Arial"/>
            </a:endParaRPr>
          </a:p>
          <a:p>
            <a:pPr lvl="5" marL="2592000" indent="-216000">
              <a:spcAft>
                <a:spcPts val="210"/>
              </a:spcAft>
              <a:buClr>
                <a:srgbClr val="000000"/>
              </a:buClr>
              <a:buSzPct val="45000"/>
              <a:buFont typeface="Wingdings" charset="2"/>
              <a:buChar char=""/>
            </a:pPr>
            <a:r>
              <a:rPr b="0" lang="es-MX" sz="1500" strike="noStrike" u="none">
                <a:solidFill>
                  <a:srgbClr val="000000"/>
                </a:solidFill>
                <a:effectLst/>
                <a:uFillTx/>
                <a:latin typeface="Arial"/>
              </a:rPr>
              <a:t>Sixth Outline Level</a:t>
            </a:r>
            <a:endParaRPr b="0" lang="es-MX" sz="1500" strike="noStrike" u="none">
              <a:solidFill>
                <a:srgbClr val="000000"/>
              </a:solidFill>
              <a:effectLst/>
              <a:uFillTx/>
              <a:latin typeface="Arial"/>
            </a:endParaRPr>
          </a:p>
          <a:p>
            <a:pPr lvl="6" marL="3024000" indent="-216000">
              <a:spcAft>
                <a:spcPts val="210"/>
              </a:spcAft>
              <a:buClr>
                <a:srgbClr val="000000"/>
              </a:buClr>
              <a:buSzPct val="45000"/>
              <a:buFont typeface="Wingdings" charset="2"/>
              <a:buChar char=""/>
            </a:pPr>
            <a:r>
              <a:rPr b="0" lang="es-MX" sz="1500" strike="noStrike" u="none">
                <a:solidFill>
                  <a:srgbClr val="000000"/>
                </a:solidFill>
                <a:effectLst/>
                <a:uFillTx/>
                <a:latin typeface="Arial"/>
              </a:rPr>
              <a:t>Seventh Outline Level</a:t>
            </a:r>
            <a:endParaRPr b="0" lang="es-MX" sz="1500" strike="noStrike" u="none">
              <a:solidFill>
                <a:srgbClr val="000000"/>
              </a:solidFill>
              <a:effectLst/>
              <a:uFillTx/>
              <a:latin typeface="Arial"/>
            </a:endParaRPr>
          </a:p>
        </p:txBody>
      </p:sp>
      <p:pic>
        <p:nvPicPr>
          <p:cNvPr id="2" name="" descr=""/>
          <p:cNvPicPr/>
          <p:nvPr/>
        </p:nvPicPr>
        <p:blipFill>
          <a:blip r:embed="rId2"/>
          <a:stretch/>
        </p:blipFill>
        <p:spPr>
          <a:xfrm>
            <a:off x="425880" y="824400"/>
            <a:ext cx="3174120" cy="4215600"/>
          </a:xfrm>
          <a:prstGeom prst="rect">
            <a:avLst/>
          </a:prstGeom>
          <a:noFill/>
          <a:ln w="1800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Beehive">
    <p:spTree>
      <p:nvGrpSpPr>
        <p:cNvPr id="1" name=""/>
        <p:cNvGrpSpPr/>
        <p:nvPr/>
      </p:nvGrpSpPr>
      <p:grpSpPr>
        <a:xfrm>
          <a:off x="0" y="0"/>
          <a:ext cx="0" cy="0"/>
          <a:chOff x="0" y="0"/>
          <a:chExt cx="0" cy="0"/>
        </a:xfrm>
      </p:grpSpPr>
      <p:sp>
        <p:nvSpPr>
          <p:cNvPr id="3" name="PlaceHolder 1"/>
          <p:cNvSpPr>
            <a:spLocks noGrp="1"/>
          </p:cNvSpPr>
          <p:nvPr>
            <p:ph type="title"/>
          </p:nvPr>
        </p:nvSpPr>
        <p:spPr>
          <a:xfrm>
            <a:off x="3780000" y="1080000"/>
            <a:ext cx="5796000" cy="2052000"/>
          </a:xfrm>
          <a:prstGeom prst="rect">
            <a:avLst/>
          </a:prstGeom>
          <a:noFill/>
          <a:ln w="0">
            <a:noFill/>
          </a:ln>
        </p:spPr>
        <p:txBody>
          <a:bodyPr lIns="0" rIns="0" tIns="0" bIns="0" anchor="ctr">
            <a:noAutofit/>
          </a:bodyPr>
          <a:p>
            <a:pPr indent="0" algn="ctr">
              <a:buNone/>
            </a:pPr>
            <a:r>
              <a:rPr b="0" lang="es-MX" sz="3300" strike="noStrike" u="none">
                <a:solidFill>
                  <a:srgbClr val="000000"/>
                </a:solidFill>
                <a:effectLst/>
                <a:uFillTx/>
                <a:latin typeface="Arial"/>
              </a:rPr>
              <a:t>Click to edit the title text format</a:t>
            </a:r>
            <a:endParaRPr b="0" lang="es-MX" sz="3300" strike="noStrike" u="none">
              <a:solidFill>
                <a:srgbClr val="000000"/>
              </a:solidFill>
              <a:effectLst/>
              <a:uFillTx/>
              <a:latin typeface="Arial"/>
            </a:endParaRPr>
          </a:p>
        </p:txBody>
      </p:sp>
      <p:sp>
        <p:nvSpPr>
          <p:cNvPr id="4" name="PlaceHolder 2"/>
          <p:cNvSpPr>
            <a:spLocks noGrp="1"/>
          </p:cNvSpPr>
          <p:nvPr>
            <p:ph type="body"/>
          </p:nvPr>
        </p:nvSpPr>
        <p:spPr>
          <a:xfrm>
            <a:off x="3780000" y="3240000"/>
            <a:ext cx="5796000" cy="1800000"/>
          </a:xfrm>
          <a:prstGeom prst="rect">
            <a:avLst/>
          </a:prstGeom>
          <a:noFill/>
          <a:ln w="0">
            <a:noFill/>
          </a:ln>
        </p:spPr>
        <p:txBody>
          <a:bodyPr lIns="0" rIns="0" tIns="0" bIns="0" anchor="t">
            <a:normAutofit fontScale="92500" lnSpcReduction="19999"/>
          </a:bodyPr>
          <a:p>
            <a:pPr marL="432000" indent="-324000">
              <a:spcAft>
                <a:spcPts val="1060"/>
              </a:spcAft>
              <a:buClr>
                <a:srgbClr val="000000"/>
              </a:buClr>
              <a:buSzPct val="45000"/>
              <a:buFont typeface="Wingdings" charset="2"/>
              <a:buChar char=""/>
            </a:pPr>
            <a:r>
              <a:rPr b="0" lang="es-MX" sz="2400" strike="noStrike" u="none">
                <a:solidFill>
                  <a:srgbClr val="000000"/>
                </a:solidFill>
                <a:effectLst/>
                <a:uFillTx/>
                <a:latin typeface="Arial"/>
              </a:rPr>
              <a:t>Click to edit the outline text format</a:t>
            </a:r>
            <a:endParaRPr b="0" lang="es-MX" sz="2400" strike="noStrike" u="none">
              <a:solidFill>
                <a:srgbClr val="000000"/>
              </a:solidFill>
              <a:effectLst/>
              <a:uFillTx/>
              <a:latin typeface="Arial"/>
            </a:endParaRPr>
          </a:p>
          <a:p>
            <a:pPr lvl="1" marL="864000" indent="-324000">
              <a:spcAft>
                <a:spcPts val="850"/>
              </a:spcAft>
              <a:buClr>
                <a:srgbClr val="000000"/>
              </a:buClr>
              <a:buSzPct val="75000"/>
              <a:buFont typeface="Symbol" charset="2"/>
              <a:buChar char=""/>
            </a:pPr>
            <a:r>
              <a:rPr b="0" lang="es-MX" sz="2100" strike="noStrike" u="none">
                <a:solidFill>
                  <a:srgbClr val="000000"/>
                </a:solidFill>
                <a:effectLst/>
                <a:uFillTx/>
                <a:latin typeface="Arial"/>
              </a:rPr>
              <a:t>Second Outline Level</a:t>
            </a:r>
            <a:endParaRPr b="0" lang="es-MX" sz="2100" strike="noStrike" u="none">
              <a:solidFill>
                <a:srgbClr val="000000"/>
              </a:solidFill>
              <a:effectLst/>
              <a:uFillTx/>
              <a:latin typeface="Arial"/>
            </a:endParaRPr>
          </a:p>
          <a:p>
            <a:pPr lvl="2" marL="1296000" indent="-288000">
              <a:spcAft>
                <a:spcPts val="635"/>
              </a:spcAft>
              <a:buClr>
                <a:srgbClr val="000000"/>
              </a:buClr>
              <a:buSzPct val="45000"/>
              <a:buFont typeface="Wingdings" charset="2"/>
              <a:buChar char=""/>
            </a:pPr>
            <a:r>
              <a:rPr b="0" lang="es-MX" sz="1800" strike="noStrike" u="none">
                <a:solidFill>
                  <a:srgbClr val="000000"/>
                </a:solidFill>
                <a:effectLst/>
                <a:uFillTx/>
                <a:latin typeface="Arial"/>
              </a:rPr>
              <a:t>Third Outline Level</a:t>
            </a:r>
            <a:endParaRPr b="0" lang="es-MX" sz="1800" strike="noStrike" u="none">
              <a:solidFill>
                <a:srgbClr val="000000"/>
              </a:solidFill>
              <a:effectLst/>
              <a:uFillTx/>
              <a:latin typeface="Arial"/>
            </a:endParaRPr>
          </a:p>
          <a:p>
            <a:pPr lvl="3" marL="1728000" indent="-216000">
              <a:spcAft>
                <a:spcPts val="422"/>
              </a:spcAft>
              <a:buClr>
                <a:srgbClr val="000000"/>
              </a:buClr>
              <a:buSzPct val="75000"/>
              <a:buFont typeface="Symbol" charset="2"/>
              <a:buChar char=""/>
            </a:pPr>
            <a:r>
              <a:rPr b="0" lang="es-MX" sz="1500" strike="noStrike" u="none">
                <a:solidFill>
                  <a:srgbClr val="000000"/>
                </a:solidFill>
                <a:effectLst/>
                <a:uFillTx/>
                <a:latin typeface="Arial"/>
              </a:rPr>
              <a:t>Fourth Outline Level</a:t>
            </a:r>
            <a:endParaRPr b="0" lang="es-MX" sz="1500" strike="noStrike" u="none">
              <a:solidFill>
                <a:srgbClr val="000000"/>
              </a:solidFill>
              <a:effectLst/>
              <a:uFillTx/>
              <a:latin typeface="Arial"/>
            </a:endParaRPr>
          </a:p>
          <a:p>
            <a:pPr lvl="4" marL="2160000" indent="-216000">
              <a:spcAft>
                <a:spcPts val="210"/>
              </a:spcAft>
              <a:buClr>
                <a:srgbClr val="000000"/>
              </a:buClr>
              <a:buSzPct val="45000"/>
              <a:buFont typeface="Wingdings" charset="2"/>
              <a:buChar char=""/>
            </a:pPr>
            <a:r>
              <a:rPr b="0" lang="es-MX" sz="1500" strike="noStrike" u="none">
                <a:solidFill>
                  <a:srgbClr val="000000"/>
                </a:solidFill>
                <a:effectLst/>
                <a:uFillTx/>
                <a:latin typeface="Arial"/>
              </a:rPr>
              <a:t>Fifth Outline Level</a:t>
            </a:r>
            <a:endParaRPr b="0" lang="es-MX" sz="1500" strike="noStrike" u="none">
              <a:solidFill>
                <a:srgbClr val="000000"/>
              </a:solidFill>
              <a:effectLst/>
              <a:uFillTx/>
              <a:latin typeface="Arial"/>
            </a:endParaRPr>
          </a:p>
          <a:p>
            <a:pPr lvl="5" marL="2592000" indent="-216000">
              <a:spcAft>
                <a:spcPts val="210"/>
              </a:spcAft>
              <a:buClr>
                <a:srgbClr val="000000"/>
              </a:buClr>
              <a:buSzPct val="45000"/>
              <a:buFont typeface="Wingdings" charset="2"/>
              <a:buChar char=""/>
            </a:pPr>
            <a:r>
              <a:rPr b="0" lang="es-MX" sz="1500" strike="noStrike" u="none">
                <a:solidFill>
                  <a:srgbClr val="000000"/>
                </a:solidFill>
                <a:effectLst/>
                <a:uFillTx/>
                <a:latin typeface="Arial"/>
              </a:rPr>
              <a:t>Sixth Outline Level</a:t>
            </a:r>
            <a:endParaRPr b="0" lang="es-MX" sz="1500" strike="noStrike" u="none">
              <a:solidFill>
                <a:srgbClr val="000000"/>
              </a:solidFill>
              <a:effectLst/>
              <a:uFillTx/>
              <a:latin typeface="Arial"/>
            </a:endParaRPr>
          </a:p>
          <a:p>
            <a:pPr lvl="6" marL="3024000" indent="-216000">
              <a:spcAft>
                <a:spcPts val="210"/>
              </a:spcAft>
              <a:buClr>
                <a:srgbClr val="000000"/>
              </a:buClr>
              <a:buSzPct val="45000"/>
              <a:buFont typeface="Wingdings" charset="2"/>
              <a:buChar char=""/>
            </a:pPr>
            <a:r>
              <a:rPr b="0" lang="es-MX" sz="1500" strike="noStrike" u="none">
                <a:solidFill>
                  <a:srgbClr val="000000"/>
                </a:solidFill>
                <a:effectLst/>
                <a:uFillTx/>
                <a:latin typeface="Arial"/>
              </a:rPr>
              <a:t>Seventh Outline Level</a:t>
            </a:r>
            <a:endParaRPr b="0" lang="es-MX" sz="1500" strike="noStrike" u="none">
              <a:solidFill>
                <a:srgbClr val="000000"/>
              </a:solidFill>
              <a:effectLst/>
              <a:uFillTx/>
              <a:latin typeface="Arial"/>
            </a:endParaRPr>
          </a:p>
        </p:txBody>
      </p:sp>
      <p:pic>
        <p:nvPicPr>
          <p:cNvPr id="5" name="" descr=""/>
          <p:cNvPicPr/>
          <p:nvPr/>
        </p:nvPicPr>
        <p:blipFill>
          <a:blip r:embed="rId2"/>
          <a:stretch/>
        </p:blipFill>
        <p:spPr>
          <a:xfrm>
            <a:off x="425880" y="824400"/>
            <a:ext cx="3174120" cy="4215600"/>
          </a:xfrm>
          <a:prstGeom prst="rect">
            <a:avLst/>
          </a:prstGeom>
          <a:noFill/>
          <a:ln w="18000">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1" lang="es-MX" sz="4400" strike="noStrike" u="none">
                <a:solidFill>
                  <a:srgbClr val="000000"/>
                </a:solidFill>
                <a:effectLst/>
                <a:uFillTx/>
                <a:latin typeface="Arial"/>
              </a:rPr>
              <a:t>Click to edit the title text format</a:t>
            </a:r>
            <a:endParaRPr b="1" lang="es-MX" sz="4400" strike="noStrike" u="none">
              <a:solidFill>
                <a:srgbClr val="000000"/>
              </a:solidFill>
              <a:effectLst/>
              <a:uFillTx/>
              <a:latin typeface="Arial"/>
            </a:endParaRPr>
          </a:p>
        </p:txBody>
      </p:sp>
      <p:sp>
        <p:nvSpPr>
          <p:cNvPr id="7"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s-MX" sz="3200" strike="noStrike" u="none">
                <a:solidFill>
                  <a:srgbClr val="000000"/>
                </a:solidFill>
                <a:effectLst/>
                <a:uFillTx/>
                <a:latin typeface="Arial"/>
              </a:rPr>
              <a:t>Click to edit the outline text format</a:t>
            </a:r>
            <a:endParaRPr b="0" lang="es-MX"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es-MX" sz="2800" strike="noStrike" u="none">
                <a:solidFill>
                  <a:srgbClr val="000000"/>
                </a:solidFill>
                <a:effectLst/>
                <a:uFillTx/>
                <a:latin typeface="Arial"/>
              </a:rPr>
              <a:t>Second Outline Level</a:t>
            </a:r>
            <a:endParaRPr b="0" lang="es-MX"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es-MX" sz="2400" strike="noStrike" u="none">
                <a:solidFill>
                  <a:srgbClr val="000000"/>
                </a:solidFill>
                <a:effectLst/>
                <a:uFillTx/>
                <a:latin typeface="Arial"/>
              </a:rPr>
              <a:t>Third Outline Level</a:t>
            </a:r>
            <a:endParaRPr b="0" lang="es-MX"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es-MX" sz="2000" strike="noStrike" u="none">
                <a:solidFill>
                  <a:srgbClr val="000000"/>
                </a:solidFill>
                <a:effectLst/>
                <a:uFillTx/>
                <a:latin typeface="Arial"/>
              </a:rPr>
              <a:t>Fourth Outline Level</a:t>
            </a:r>
            <a:endParaRPr b="0" lang="es-MX"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es-MX" sz="2000" strike="noStrike" u="none">
                <a:solidFill>
                  <a:srgbClr val="000000"/>
                </a:solidFill>
                <a:effectLst/>
                <a:uFillTx/>
                <a:latin typeface="Arial"/>
              </a:rPr>
              <a:t>Fifth Outline Level</a:t>
            </a:r>
            <a:endParaRPr b="0" lang="es-MX"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es-MX" sz="2000" strike="noStrike" u="none">
                <a:solidFill>
                  <a:srgbClr val="000000"/>
                </a:solidFill>
                <a:effectLst/>
                <a:uFillTx/>
                <a:latin typeface="Arial"/>
              </a:rPr>
              <a:t>Sixth Outline Level</a:t>
            </a:r>
            <a:endParaRPr b="0" lang="es-MX"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es-MX" sz="2000" strike="noStrike" u="none">
                <a:solidFill>
                  <a:srgbClr val="000000"/>
                </a:solidFill>
                <a:effectLst/>
                <a:uFillTx/>
                <a:latin typeface="Arial"/>
              </a:rPr>
              <a:t>Seventh Outline Level</a:t>
            </a:r>
            <a:endParaRPr b="0" lang="es-MX" sz="2000" strike="noStrike" u="none">
              <a:solidFill>
                <a:srgbClr val="000000"/>
              </a:solidFill>
              <a:effectLst/>
              <a:uFillTx/>
              <a:latin typeface="Arial"/>
            </a:endParaRPr>
          </a:p>
        </p:txBody>
      </p:sp>
      <p:sp>
        <p:nvSpPr>
          <p:cNvPr id="8" name="PlaceHolder 3"/>
          <p:cNvSpPr>
            <a:spLocks noGrp="1"/>
          </p:cNvSpPr>
          <p:nvPr>
            <p:ph type="ftr" idx="1"/>
          </p:nvPr>
        </p:nvSpPr>
        <p:spPr>
          <a:xfrm>
            <a:off x="3447360" y="5165280"/>
            <a:ext cx="3195000" cy="390600"/>
          </a:xfrm>
          <a:prstGeom prst="rect">
            <a:avLst/>
          </a:prstGeom>
          <a:noFill/>
          <a:ln w="0">
            <a:noFill/>
          </a:ln>
        </p:spPr>
        <p:txBody>
          <a:bodyPr lIns="0" rIns="0" tIns="0" bIns="0" anchor="t">
            <a:noAutofit/>
          </a:bodyPr>
          <a:lstStyle>
            <a:lvl1pPr indent="0" algn="ctr">
              <a:buNone/>
              <a:defRPr b="0" lang="es-MX" sz="1400" strike="noStrike" u="none">
                <a:solidFill>
                  <a:srgbClr val="000000"/>
                </a:solidFill>
                <a:effectLst/>
                <a:uFillTx/>
                <a:latin typeface="Arial"/>
              </a:defRPr>
            </a:lvl1pPr>
          </a:lstStyle>
          <a:p>
            <a:pPr indent="0" algn="ctr">
              <a:buNone/>
            </a:pPr>
            <a:r>
              <a:rPr b="0" lang="es-MX" sz="1400" strike="noStrike" u="none">
                <a:solidFill>
                  <a:srgbClr val="000000"/>
                </a:solidFill>
                <a:effectLst/>
                <a:uFillTx/>
                <a:latin typeface="Arial"/>
              </a:rPr>
              <a:t>IBFT Pastor David Cox</a:t>
            </a:r>
            <a:endParaRPr b="0" lang="es-MX" sz="1400" strike="noStrike" u="none">
              <a:solidFill>
                <a:srgbClr val="000000"/>
              </a:solidFill>
              <a:effectLst/>
              <a:uFillTx/>
              <a:latin typeface="Arial"/>
            </a:endParaRPr>
          </a:p>
        </p:txBody>
      </p:sp>
      <p:sp>
        <p:nvSpPr>
          <p:cNvPr id="9" name=""/>
          <p:cNvSpPr txBox="1"/>
          <p:nvPr/>
        </p:nvSpPr>
        <p:spPr>
          <a:xfrm>
            <a:off x="342000" y="4914360"/>
            <a:ext cx="2401200" cy="702000"/>
          </a:xfrm>
          <a:prstGeom prst="rect">
            <a:avLst/>
          </a:prstGeom>
          <a:noFill/>
          <a:ln w="0">
            <a:noFill/>
          </a:ln>
        </p:spPr>
        <p:txBody>
          <a:bodyPr lIns="0" rIns="0" tIns="0" bIns="0" anchor="ctr">
            <a:noAutofit/>
          </a:bodyPr>
          <a:p>
            <a:r>
              <a:rPr b="0" lang="es-MX" sz="1400" strike="noStrike" u="none">
                <a:solidFill>
                  <a:srgbClr val="000000"/>
                </a:solidFill>
                <a:effectLst/>
                <a:uFillTx/>
                <a:latin typeface="Arial"/>
              </a:rPr>
              <a:t>Octubre 19, 2025</a:t>
            </a:r>
            <a:endParaRPr b="0" lang="es-MX" sz="1400" strike="noStrike" u="none">
              <a:solidFill>
                <a:srgbClr val="000000"/>
              </a:solidFill>
              <a:effectLst/>
              <a:uFillTx/>
              <a:latin typeface="Arial"/>
            </a:endParaRPr>
          </a:p>
        </p:txBody>
      </p:sp>
      <p:sp>
        <p:nvSpPr>
          <p:cNvPr id="10" name=""/>
          <p:cNvSpPr txBox="1"/>
          <p:nvPr/>
        </p:nvSpPr>
        <p:spPr>
          <a:xfrm>
            <a:off x="3448080" y="5166000"/>
            <a:ext cx="3195000" cy="390600"/>
          </a:xfrm>
          <a:prstGeom prst="rect">
            <a:avLst/>
          </a:prstGeom>
          <a:noFill/>
          <a:ln w="0">
            <a:noFill/>
          </a:ln>
        </p:spPr>
        <p:txBody>
          <a:bodyPr lIns="0" rIns="0" tIns="0" bIns="0" anchor="t">
            <a:noAutofit/>
          </a:bodyPr>
          <a:p>
            <a:pPr algn="ctr"/>
            <a:r>
              <a:rPr b="0" lang="es-MX" sz="1400" strike="noStrike" u="none">
                <a:solidFill>
                  <a:srgbClr val="000000"/>
                </a:solidFill>
                <a:effectLst/>
                <a:uFillTx/>
                <a:latin typeface="Arial"/>
              </a:rPr>
              <a:t>IBFT Pastor David Cox</a:t>
            </a:r>
            <a:endParaRPr b="0" lang="es-MX" sz="1400" strike="noStrike" u="none">
              <a:solidFill>
                <a:srgbClr val="000000"/>
              </a:solidFill>
              <a:effectLst/>
              <a:uFillTx/>
              <a:latin typeface="Arial"/>
            </a:endParaRPr>
          </a:p>
        </p:txBody>
      </p:sp>
      <p:pic>
        <p:nvPicPr>
          <p:cNvPr id="11" name="" descr=""/>
          <p:cNvPicPr/>
          <p:nvPr/>
        </p:nvPicPr>
        <p:blipFill>
          <a:blip r:embed="rId2"/>
          <a:stretch/>
        </p:blipFill>
        <p:spPr>
          <a:xfrm>
            <a:off x="7954560" y="3627000"/>
            <a:ext cx="1586880" cy="1586880"/>
          </a:xfrm>
          <a:prstGeom prst="rect">
            <a:avLst/>
          </a:prstGeom>
          <a:noFill/>
          <a:ln w="18000">
            <a:noFill/>
          </a:ln>
        </p:spPr>
      </p:pic>
      <p:sp>
        <p:nvSpPr>
          <p:cNvPr id="12" name=""/>
          <p:cNvSpPr txBox="1"/>
          <p:nvPr/>
        </p:nvSpPr>
        <p:spPr>
          <a:xfrm>
            <a:off x="7228080" y="5166000"/>
            <a:ext cx="2348280" cy="390600"/>
          </a:xfrm>
          <a:prstGeom prst="rect">
            <a:avLst/>
          </a:prstGeom>
          <a:noFill/>
          <a:ln w="0">
            <a:noFill/>
          </a:ln>
        </p:spPr>
        <p:txBody>
          <a:bodyPr lIns="0" rIns="0" tIns="0" bIns="0" anchor="t">
            <a:noAutofit/>
          </a:bodyPr>
          <a:p>
            <a:pPr algn="r"/>
            <a:fld id="{97FD2CF8-1BB5-40EE-9842-93AAF7142687}" type="slidenum">
              <a:rPr b="0" lang="es-MX" sz="1400" strike="noStrike" u="none">
                <a:solidFill>
                  <a:srgbClr val="000000"/>
                </a:solidFill>
                <a:effectLst/>
                <a:uFillTx/>
                <a:latin typeface="Arial"/>
              </a:rPr>
              <a:t>&lt;number&gt;</a:t>
            </a:fld>
            <a:r>
              <a:rPr b="0" lang="es-MX" sz="1400" strike="noStrike" u="none">
                <a:solidFill>
                  <a:srgbClr val="000000"/>
                </a:solidFill>
                <a:effectLst/>
                <a:uFillTx/>
                <a:latin typeface="Arial"/>
              </a:rPr>
              <a:t> de </a:t>
            </a:r>
            <a:fld id="{CA9784AE-0DC7-4862-9580-313B33FD7962}" type="slidecount">
              <a:rPr b="0" lang="es-MX" sz="1400" strike="noStrike" u="none">
                <a:solidFill>
                  <a:srgbClr val="000000"/>
                </a:solidFill>
                <a:effectLst/>
                <a:uFillTx/>
                <a:latin typeface="Arial"/>
              </a:rPr>
              <a:t>18</a:t>
            </a:fld>
            <a:endParaRPr b="0" lang="es-MX" sz="14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Beehive1">
    <p:spTree>
      <p:nvGrpSpPr>
        <p:cNvPr id="1" name=""/>
        <p:cNvGrpSpPr/>
        <p:nvPr/>
      </p:nvGrpSpPr>
      <p:grpSpPr>
        <a:xfrm>
          <a:off x="0" y="0"/>
          <a:ext cx="0" cy="0"/>
          <a:chOff x="0" y="0"/>
          <a:chExt cx="0" cy="0"/>
        </a:xfrm>
      </p:grpSpPr>
      <p:sp>
        <p:nvSpPr>
          <p:cNvPr id="13" name="PlaceHolder 1"/>
          <p:cNvSpPr>
            <a:spLocks noGrp="1"/>
          </p:cNvSpPr>
          <p:nvPr>
            <p:ph type="title"/>
          </p:nvPr>
        </p:nvSpPr>
        <p:spPr>
          <a:xfrm>
            <a:off x="504000" y="225720"/>
            <a:ext cx="9071640" cy="946800"/>
          </a:xfrm>
          <a:prstGeom prst="rect">
            <a:avLst/>
          </a:prstGeom>
          <a:noFill/>
          <a:ln w="0">
            <a:noFill/>
          </a:ln>
        </p:spPr>
        <p:txBody>
          <a:bodyPr lIns="0" rIns="0" tIns="0" bIns="0" anchor="ctr">
            <a:noAutofit/>
          </a:bodyPr>
          <a:p>
            <a:pPr indent="0" algn="ctr">
              <a:buNone/>
            </a:pPr>
            <a:r>
              <a:rPr b="1" lang="es-MX" sz="3300" strike="noStrike" u="none">
                <a:solidFill>
                  <a:srgbClr val="000000"/>
                </a:solidFill>
                <a:effectLst/>
                <a:uFillTx/>
                <a:latin typeface="Arial"/>
              </a:rPr>
              <a:t>Click to edit the title text format</a:t>
            </a:r>
            <a:endParaRPr b="1" lang="es-MX" sz="3300" strike="noStrike" u="none">
              <a:solidFill>
                <a:srgbClr val="000000"/>
              </a:solidFill>
              <a:effectLst/>
              <a:uFillTx/>
              <a:latin typeface="Arial"/>
            </a:endParaRPr>
          </a:p>
        </p:txBody>
      </p:sp>
      <p:sp>
        <p:nvSpPr>
          <p:cNvPr id="14" name="PlaceHolder 2"/>
          <p:cNvSpPr>
            <a:spLocks noGrp="1"/>
          </p:cNvSpPr>
          <p:nvPr>
            <p:ph type="body"/>
          </p:nvPr>
        </p:nvSpPr>
        <p:spPr>
          <a:xfrm>
            <a:off x="540000" y="1326600"/>
            <a:ext cx="9035640" cy="3288240"/>
          </a:xfrm>
          <a:prstGeom prst="rect">
            <a:avLst/>
          </a:prstGeom>
          <a:noFill/>
          <a:ln w="0">
            <a:noFill/>
          </a:ln>
        </p:spPr>
        <p:txBody>
          <a:bodyPr lIns="0" rIns="0" tIns="0" bIns="0" anchor="t">
            <a:normAutofit/>
          </a:bodyPr>
          <a:p>
            <a:pPr marL="432000" indent="-324000">
              <a:spcAft>
                <a:spcPts val="1060"/>
              </a:spcAft>
              <a:buClr>
                <a:srgbClr val="000000"/>
              </a:buClr>
              <a:buSzPct val="45000"/>
              <a:buFont typeface="Wingdings" charset="2"/>
              <a:buChar char=""/>
            </a:pPr>
            <a:r>
              <a:rPr b="0" lang="es-MX" sz="2400" strike="noStrike" u="none">
                <a:solidFill>
                  <a:srgbClr val="000000"/>
                </a:solidFill>
                <a:effectLst/>
                <a:uFillTx/>
                <a:latin typeface="Arial"/>
              </a:rPr>
              <a:t>Click to edit the outline text format</a:t>
            </a:r>
            <a:endParaRPr b="0" lang="es-MX" sz="2400" strike="noStrike" u="none">
              <a:solidFill>
                <a:srgbClr val="000000"/>
              </a:solidFill>
              <a:effectLst/>
              <a:uFillTx/>
              <a:latin typeface="Arial"/>
            </a:endParaRPr>
          </a:p>
          <a:p>
            <a:pPr lvl="1" marL="864000" indent="-324000">
              <a:spcAft>
                <a:spcPts val="850"/>
              </a:spcAft>
              <a:buClr>
                <a:srgbClr val="000000"/>
              </a:buClr>
              <a:buSzPct val="75000"/>
              <a:buFont typeface="Symbol" charset="2"/>
              <a:buChar char=""/>
            </a:pPr>
            <a:r>
              <a:rPr b="0" lang="es-MX" sz="2100" strike="noStrike" u="none">
                <a:solidFill>
                  <a:srgbClr val="000000"/>
                </a:solidFill>
                <a:effectLst/>
                <a:uFillTx/>
                <a:latin typeface="Arial"/>
              </a:rPr>
              <a:t>Second Outline Level</a:t>
            </a:r>
            <a:endParaRPr b="0" lang="es-MX" sz="2100" strike="noStrike" u="none">
              <a:solidFill>
                <a:srgbClr val="000000"/>
              </a:solidFill>
              <a:effectLst/>
              <a:uFillTx/>
              <a:latin typeface="Arial"/>
            </a:endParaRPr>
          </a:p>
          <a:p>
            <a:pPr lvl="2" marL="1296000" indent="-288000">
              <a:spcAft>
                <a:spcPts val="635"/>
              </a:spcAft>
              <a:buClr>
                <a:srgbClr val="000000"/>
              </a:buClr>
              <a:buSzPct val="45000"/>
              <a:buFont typeface="Wingdings" charset="2"/>
              <a:buChar char=""/>
            </a:pPr>
            <a:r>
              <a:rPr b="0" lang="es-MX" sz="1800" strike="noStrike" u="none">
                <a:solidFill>
                  <a:srgbClr val="000000"/>
                </a:solidFill>
                <a:effectLst/>
                <a:uFillTx/>
                <a:latin typeface="Arial"/>
              </a:rPr>
              <a:t>Third Outline Level</a:t>
            </a:r>
            <a:endParaRPr b="0" lang="es-MX" sz="1800" strike="noStrike" u="none">
              <a:solidFill>
                <a:srgbClr val="000000"/>
              </a:solidFill>
              <a:effectLst/>
              <a:uFillTx/>
              <a:latin typeface="Arial"/>
            </a:endParaRPr>
          </a:p>
          <a:p>
            <a:pPr lvl="3" marL="1728000" indent="-216000">
              <a:spcAft>
                <a:spcPts val="422"/>
              </a:spcAft>
              <a:buClr>
                <a:srgbClr val="000000"/>
              </a:buClr>
              <a:buSzPct val="75000"/>
              <a:buFont typeface="Symbol" charset="2"/>
              <a:buChar char=""/>
            </a:pPr>
            <a:r>
              <a:rPr b="0" lang="es-MX" sz="1500" strike="noStrike" u="none">
                <a:solidFill>
                  <a:srgbClr val="000000"/>
                </a:solidFill>
                <a:effectLst/>
                <a:uFillTx/>
                <a:latin typeface="Arial"/>
              </a:rPr>
              <a:t>Fourth Outline Level</a:t>
            </a:r>
            <a:endParaRPr b="0" lang="es-MX" sz="1500" strike="noStrike" u="none">
              <a:solidFill>
                <a:srgbClr val="000000"/>
              </a:solidFill>
              <a:effectLst/>
              <a:uFillTx/>
              <a:latin typeface="Arial"/>
            </a:endParaRPr>
          </a:p>
          <a:p>
            <a:pPr lvl="4" marL="2160000" indent="-216000">
              <a:spcAft>
                <a:spcPts val="210"/>
              </a:spcAft>
              <a:buClr>
                <a:srgbClr val="000000"/>
              </a:buClr>
              <a:buSzPct val="45000"/>
              <a:buFont typeface="Wingdings" charset="2"/>
              <a:buChar char=""/>
            </a:pPr>
            <a:r>
              <a:rPr b="0" lang="es-MX" sz="1500" strike="noStrike" u="none">
                <a:solidFill>
                  <a:srgbClr val="000000"/>
                </a:solidFill>
                <a:effectLst/>
                <a:uFillTx/>
                <a:latin typeface="Arial"/>
              </a:rPr>
              <a:t>Fifth Outline Level</a:t>
            </a:r>
            <a:endParaRPr b="0" lang="es-MX" sz="1500" strike="noStrike" u="none">
              <a:solidFill>
                <a:srgbClr val="000000"/>
              </a:solidFill>
              <a:effectLst/>
              <a:uFillTx/>
              <a:latin typeface="Arial"/>
            </a:endParaRPr>
          </a:p>
          <a:p>
            <a:pPr lvl="5" marL="2592000" indent="-216000">
              <a:spcAft>
                <a:spcPts val="210"/>
              </a:spcAft>
              <a:buClr>
                <a:srgbClr val="000000"/>
              </a:buClr>
              <a:buSzPct val="45000"/>
              <a:buFont typeface="Wingdings" charset="2"/>
              <a:buChar char=""/>
            </a:pPr>
            <a:r>
              <a:rPr b="0" lang="es-MX" sz="1500" strike="noStrike" u="none">
                <a:solidFill>
                  <a:srgbClr val="000000"/>
                </a:solidFill>
                <a:effectLst/>
                <a:uFillTx/>
                <a:latin typeface="Arial"/>
              </a:rPr>
              <a:t>Sixth Outline Level</a:t>
            </a:r>
            <a:endParaRPr b="0" lang="es-MX" sz="1500" strike="noStrike" u="none">
              <a:solidFill>
                <a:srgbClr val="000000"/>
              </a:solidFill>
              <a:effectLst/>
              <a:uFillTx/>
              <a:latin typeface="Arial"/>
            </a:endParaRPr>
          </a:p>
          <a:p>
            <a:pPr lvl="6" marL="3024000" indent="-216000">
              <a:spcAft>
                <a:spcPts val="210"/>
              </a:spcAft>
              <a:buClr>
                <a:srgbClr val="000000"/>
              </a:buClr>
              <a:buSzPct val="45000"/>
              <a:buFont typeface="Wingdings" charset="2"/>
              <a:buChar char=""/>
            </a:pPr>
            <a:r>
              <a:rPr b="0" lang="es-MX" sz="1500" strike="noStrike" u="none">
                <a:solidFill>
                  <a:srgbClr val="000000"/>
                </a:solidFill>
                <a:effectLst/>
                <a:uFillTx/>
                <a:latin typeface="Arial"/>
              </a:rPr>
              <a:t>Seventh Outline Level</a:t>
            </a:r>
            <a:endParaRPr b="0" lang="es-MX" sz="1500" strike="noStrike" u="none">
              <a:solidFill>
                <a:srgbClr val="000000"/>
              </a:solidFill>
              <a:effectLst/>
              <a:uFillTx/>
              <a:latin typeface="Arial"/>
            </a:endParaRPr>
          </a:p>
        </p:txBody>
      </p:sp>
      <p:sp>
        <p:nvSpPr>
          <p:cNvPr id="15" name="PlaceHolder 3"/>
          <p:cNvSpPr>
            <a:spLocks noGrp="1"/>
          </p:cNvSpPr>
          <p:nvPr>
            <p:ph type="dt" idx="2"/>
          </p:nvPr>
        </p:nvSpPr>
        <p:spPr>
          <a:xfrm>
            <a:off x="342000" y="4914360"/>
            <a:ext cx="2401200" cy="702000"/>
          </a:xfrm>
          <a:prstGeom prst="rect">
            <a:avLst/>
          </a:prstGeom>
          <a:noFill/>
          <a:ln w="0">
            <a:noFill/>
          </a:ln>
        </p:spPr>
        <p:txBody>
          <a:bodyPr lIns="0" rIns="0" tIns="0" bIns="0" anchor="ctr">
            <a:noAutofit/>
          </a:bodyPr>
          <a:lstStyle>
            <a:lvl1pPr indent="0">
              <a:buNone/>
              <a:defRPr b="0" lang="es-MX" sz="1400" strike="noStrike" u="none">
                <a:solidFill>
                  <a:srgbClr val="000000"/>
                </a:solidFill>
                <a:effectLst/>
                <a:uFillTx/>
                <a:latin typeface="Arial"/>
              </a:defRPr>
            </a:lvl1pPr>
          </a:lstStyle>
          <a:p>
            <a:pPr indent="0">
              <a:buNone/>
            </a:pPr>
            <a:r>
              <a:rPr b="0" lang="es-MX" sz="1400" strike="noStrike" u="none">
                <a:solidFill>
                  <a:srgbClr val="000000"/>
                </a:solidFill>
                <a:effectLst/>
                <a:uFillTx/>
                <a:latin typeface="Arial"/>
              </a:rPr>
              <a:t>Octubre 19, 2025</a:t>
            </a:r>
            <a:endParaRPr b="0" lang="es-MX" sz="1400" strike="noStrike" u="none">
              <a:solidFill>
                <a:srgbClr val="000000"/>
              </a:solidFill>
              <a:effectLst/>
              <a:uFillTx/>
              <a:latin typeface="Arial"/>
            </a:endParaRPr>
          </a:p>
        </p:txBody>
      </p:sp>
      <p:pic>
        <p:nvPicPr>
          <p:cNvPr id="16" name="" descr=""/>
          <p:cNvPicPr/>
          <p:nvPr/>
        </p:nvPicPr>
        <p:blipFill>
          <a:blip r:embed="rId2"/>
          <a:stretch/>
        </p:blipFill>
        <p:spPr>
          <a:xfrm>
            <a:off x="8313120" y="2932560"/>
            <a:ext cx="1586880" cy="2107440"/>
          </a:xfrm>
          <a:prstGeom prst="rect">
            <a:avLst/>
          </a:prstGeom>
          <a:noFill/>
          <a:ln w="18000">
            <a:noFill/>
          </a:ln>
        </p:spPr>
      </p:pic>
      <p:sp>
        <p:nvSpPr>
          <p:cNvPr id="17" name=""/>
          <p:cNvSpPr txBox="1"/>
          <p:nvPr/>
        </p:nvSpPr>
        <p:spPr>
          <a:xfrm>
            <a:off x="7227720" y="5165640"/>
            <a:ext cx="2348280" cy="390600"/>
          </a:xfrm>
          <a:prstGeom prst="rect">
            <a:avLst/>
          </a:prstGeom>
          <a:noFill/>
          <a:ln w="0">
            <a:noFill/>
          </a:ln>
        </p:spPr>
        <p:txBody>
          <a:bodyPr lIns="0" rIns="0" tIns="0" bIns="0" anchor="t">
            <a:noAutofit/>
          </a:bodyPr>
          <a:p>
            <a:pPr algn="r"/>
            <a:fld id="{3ECE51D8-C57B-49A7-BD7C-CE2F16DDFB15}" type="slidenum">
              <a:rPr b="0" lang="es-MX" sz="1400" strike="noStrike" u="none">
                <a:solidFill>
                  <a:srgbClr val="000000"/>
                </a:solidFill>
                <a:effectLst/>
                <a:uFillTx/>
                <a:latin typeface="Arial"/>
              </a:rPr>
              <a:t>&lt;number&gt;</a:t>
            </a:fld>
            <a:r>
              <a:rPr b="0" lang="es-MX" sz="1400" strike="noStrike" u="none">
                <a:solidFill>
                  <a:srgbClr val="000000"/>
                </a:solidFill>
                <a:effectLst/>
                <a:uFillTx/>
                <a:latin typeface="Arial"/>
              </a:rPr>
              <a:t> de </a:t>
            </a:r>
            <a:fld id="{768BF324-AFDA-48B2-9965-3FBDF16CE0BB}" type="slidecount">
              <a:rPr b="0" lang="es-MX" sz="1400" strike="noStrike" u="none">
                <a:solidFill>
                  <a:srgbClr val="000000"/>
                </a:solidFill>
                <a:effectLst/>
                <a:uFillTx/>
                <a:latin typeface="Arial"/>
              </a:rPr>
              <a:t>18</a:t>
            </a:fld>
            <a:endParaRPr b="0" lang="es-MX" sz="1400" strike="noStrike" u="none">
              <a:solidFill>
                <a:srgbClr val="000000"/>
              </a:solidFill>
              <a:effectLst/>
              <a:uFillTx/>
              <a:latin typeface="Arial"/>
            </a:endParaRPr>
          </a:p>
        </p:txBody>
      </p:sp>
      <p:sp>
        <p:nvSpPr>
          <p:cNvPr id="18" name=""/>
          <p:cNvSpPr txBox="1"/>
          <p:nvPr/>
        </p:nvSpPr>
        <p:spPr>
          <a:xfrm>
            <a:off x="3447720" y="5165640"/>
            <a:ext cx="3195000" cy="390600"/>
          </a:xfrm>
          <a:prstGeom prst="rect">
            <a:avLst/>
          </a:prstGeom>
          <a:noFill/>
          <a:ln w="0">
            <a:noFill/>
          </a:ln>
        </p:spPr>
        <p:txBody>
          <a:bodyPr lIns="0" rIns="0" tIns="0" bIns="0" anchor="t">
            <a:noAutofit/>
          </a:bodyPr>
          <a:p>
            <a:pPr algn="ctr"/>
            <a:r>
              <a:rPr b="0" lang="es-MX" sz="1400" strike="noStrike" u="none">
                <a:solidFill>
                  <a:srgbClr val="000000"/>
                </a:solidFill>
                <a:effectLst/>
                <a:uFillTx/>
                <a:latin typeface="Arial"/>
              </a:rPr>
              <a:t>IBFT Pastor David Cox</a:t>
            </a:r>
            <a:endParaRPr b="0" lang="es-MX" sz="1400" strike="noStrike" u="none">
              <a:solidFill>
                <a:srgbClr val="000000"/>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pic>
        <p:nvPicPr>
          <p:cNvPr id="19" name="" descr=""/>
          <p:cNvPicPr/>
          <p:nvPr/>
        </p:nvPicPr>
        <p:blipFill>
          <a:blip r:embed="rId2"/>
          <a:stretch/>
        </p:blipFill>
        <p:spPr>
          <a:xfrm>
            <a:off x="8280000" y="3353400"/>
            <a:ext cx="1433160" cy="1884600"/>
          </a:xfrm>
          <a:prstGeom prst="rect">
            <a:avLst/>
          </a:prstGeom>
          <a:noFill/>
          <a:ln w="18000">
            <a:noFill/>
          </a:ln>
        </p:spPr>
      </p:pic>
      <p:sp>
        <p:nvSpPr>
          <p:cNvPr id="2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1" lang="es-MX" sz="4400" strike="noStrike" u="none">
                <a:solidFill>
                  <a:srgbClr val="000000"/>
                </a:solidFill>
                <a:effectLst/>
                <a:uFillTx/>
                <a:latin typeface="Arial"/>
              </a:rPr>
              <a:t>Click to edit the title text format</a:t>
            </a:r>
            <a:endParaRPr b="1" lang="es-MX" sz="4400" strike="noStrike" u="none">
              <a:solidFill>
                <a:srgbClr val="000000"/>
              </a:solidFill>
              <a:effectLst/>
              <a:uFillTx/>
              <a:latin typeface="Arial"/>
            </a:endParaRPr>
          </a:p>
        </p:txBody>
      </p:sp>
      <p:sp>
        <p:nvSpPr>
          <p:cNvPr id="21"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s-MX" sz="3200" strike="noStrike" u="none">
                <a:solidFill>
                  <a:srgbClr val="000000"/>
                </a:solidFill>
                <a:effectLst/>
                <a:uFillTx/>
                <a:latin typeface="Arial"/>
              </a:rPr>
              <a:t>Click to edit the outline text format</a:t>
            </a:r>
            <a:endParaRPr b="0" lang="es-MX"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es-MX" sz="2800" strike="noStrike" u="none">
                <a:solidFill>
                  <a:srgbClr val="000000"/>
                </a:solidFill>
                <a:effectLst/>
                <a:uFillTx/>
                <a:latin typeface="Arial"/>
              </a:rPr>
              <a:t>Second Outline Level</a:t>
            </a:r>
            <a:endParaRPr b="0" lang="es-MX"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es-MX" sz="2400" strike="noStrike" u="none">
                <a:solidFill>
                  <a:srgbClr val="000000"/>
                </a:solidFill>
                <a:effectLst/>
                <a:uFillTx/>
                <a:latin typeface="Arial"/>
              </a:rPr>
              <a:t>Third Outline Level</a:t>
            </a:r>
            <a:endParaRPr b="0" lang="es-MX"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es-MX" sz="2000" strike="noStrike" u="none">
                <a:solidFill>
                  <a:srgbClr val="000000"/>
                </a:solidFill>
                <a:effectLst/>
                <a:uFillTx/>
                <a:latin typeface="Arial"/>
              </a:rPr>
              <a:t>Fourth Outline Level</a:t>
            </a:r>
            <a:endParaRPr b="0" lang="es-MX"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es-MX" sz="2000" strike="noStrike" u="none">
                <a:solidFill>
                  <a:srgbClr val="000000"/>
                </a:solidFill>
                <a:effectLst/>
                <a:uFillTx/>
                <a:latin typeface="Arial"/>
              </a:rPr>
              <a:t>Fifth Outline Level</a:t>
            </a:r>
            <a:endParaRPr b="0" lang="es-MX"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es-MX" sz="2000" strike="noStrike" u="none">
                <a:solidFill>
                  <a:srgbClr val="000000"/>
                </a:solidFill>
                <a:effectLst/>
                <a:uFillTx/>
                <a:latin typeface="Arial"/>
              </a:rPr>
              <a:t>Sixth Outline Level</a:t>
            </a:r>
            <a:endParaRPr b="0" lang="es-MX"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es-MX" sz="2000" strike="noStrike" u="none">
                <a:solidFill>
                  <a:srgbClr val="000000"/>
                </a:solidFill>
                <a:effectLst/>
                <a:uFillTx/>
                <a:latin typeface="Arial"/>
              </a:rPr>
              <a:t>Seventh Outline Level</a:t>
            </a:r>
            <a:endParaRPr b="0" lang="es-MX" sz="2000" strike="noStrike" u="none">
              <a:solidFill>
                <a:srgbClr val="000000"/>
              </a:solidFill>
              <a:effectLst/>
              <a:uFillTx/>
              <a:latin typeface="Arial"/>
            </a:endParaRPr>
          </a:p>
        </p:txBody>
      </p:sp>
      <p:sp>
        <p:nvSpPr>
          <p:cNvPr id="22" name=""/>
          <p:cNvSpPr txBox="1"/>
          <p:nvPr/>
        </p:nvSpPr>
        <p:spPr>
          <a:xfrm>
            <a:off x="342000" y="4914360"/>
            <a:ext cx="2401200" cy="702000"/>
          </a:xfrm>
          <a:prstGeom prst="rect">
            <a:avLst/>
          </a:prstGeom>
          <a:noFill/>
          <a:ln w="0">
            <a:noFill/>
          </a:ln>
        </p:spPr>
        <p:txBody>
          <a:bodyPr lIns="0" rIns="0" tIns="0" bIns="0" anchor="ctr">
            <a:noAutofit/>
          </a:bodyPr>
          <a:p>
            <a:r>
              <a:rPr b="0" lang="es-MX" sz="1400" strike="noStrike" u="none">
                <a:solidFill>
                  <a:srgbClr val="000000"/>
                </a:solidFill>
                <a:effectLst/>
                <a:uFillTx/>
                <a:latin typeface="Arial"/>
              </a:rPr>
              <a:t>Octubre 19, 2025</a:t>
            </a:r>
            <a:endParaRPr b="0" lang="es-MX" sz="1400" strike="noStrike" u="none">
              <a:solidFill>
                <a:srgbClr val="000000"/>
              </a:solidFill>
              <a:effectLst/>
              <a:uFillTx/>
              <a:latin typeface="Arial"/>
            </a:endParaRPr>
          </a:p>
        </p:txBody>
      </p:sp>
      <p:sp>
        <p:nvSpPr>
          <p:cNvPr id="23" name=""/>
          <p:cNvSpPr txBox="1"/>
          <p:nvPr/>
        </p:nvSpPr>
        <p:spPr>
          <a:xfrm>
            <a:off x="3448080" y="5166000"/>
            <a:ext cx="3195000" cy="390600"/>
          </a:xfrm>
          <a:prstGeom prst="rect">
            <a:avLst/>
          </a:prstGeom>
          <a:noFill/>
          <a:ln w="0">
            <a:noFill/>
          </a:ln>
        </p:spPr>
        <p:txBody>
          <a:bodyPr lIns="0" rIns="0" tIns="0" bIns="0" anchor="t">
            <a:noAutofit/>
          </a:bodyPr>
          <a:p>
            <a:pPr algn="ctr"/>
            <a:r>
              <a:rPr b="0" lang="es-MX" sz="1400" strike="noStrike" u="none">
                <a:solidFill>
                  <a:srgbClr val="000000"/>
                </a:solidFill>
                <a:effectLst/>
                <a:uFillTx/>
                <a:latin typeface="Arial"/>
              </a:rPr>
              <a:t>IBFT Pastor David Cox</a:t>
            </a:r>
            <a:endParaRPr b="0" lang="es-MX" sz="1400" strike="noStrike" u="none">
              <a:solidFill>
                <a:srgbClr val="000000"/>
              </a:solidFill>
              <a:effectLst/>
              <a:uFillTx/>
              <a:latin typeface="Arial"/>
            </a:endParaRPr>
          </a:p>
        </p:txBody>
      </p:sp>
      <p:sp>
        <p:nvSpPr>
          <p:cNvPr id="24" name=""/>
          <p:cNvSpPr txBox="1"/>
          <p:nvPr/>
        </p:nvSpPr>
        <p:spPr>
          <a:xfrm>
            <a:off x="7228080" y="5166000"/>
            <a:ext cx="2348280" cy="390600"/>
          </a:xfrm>
          <a:prstGeom prst="rect">
            <a:avLst/>
          </a:prstGeom>
          <a:noFill/>
          <a:ln w="0">
            <a:noFill/>
          </a:ln>
        </p:spPr>
        <p:txBody>
          <a:bodyPr lIns="0" rIns="0" tIns="0" bIns="0" anchor="t">
            <a:noAutofit/>
          </a:bodyPr>
          <a:p>
            <a:pPr algn="r"/>
            <a:fld id="{690005C0-4A39-4130-9645-574AD0C0F113}" type="slidenum">
              <a:rPr b="0" lang="es-MX" sz="1400" strike="noStrike" u="none">
                <a:solidFill>
                  <a:srgbClr val="000000"/>
                </a:solidFill>
                <a:effectLst/>
                <a:uFillTx/>
                <a:latin typeface="Arial"/>
              </a:rPr>
              <a:t>&lt;number&gt;</a:t>
            </a:fld>
            <a:r>
              <a:rPr b="0" lang="es-MX" sz="1400" strike="noStrike" u="none">
                <a:solidFill>
                  <a:srgbClr val="000000"/>
                </a:solidFill>
                <a:effectLst/>
                <a:uFillTx/>
                <a:latin typeface="Arial"/>
              </a:rPr>
              <a:t> de </a:t>
            </a:r>
            <a:fld id="{A1603CF3-B7C8-4AAE-B529-3D9E34A4B531}" type="slidecount">
              <a:rPr b="0" lang="es-MX" sz="1400" strike="noStrike" u="none">
                <a:solidFill>
                  <a:srgbClr val="000000"/>
                </a:solidFill>
                <a:effectLst/>
                <a:uFillTx/>
                <a:latin typeface="Arial"/>
              </a:rPr>
              <a:t>18</a:t>
            </a:fld>
            <a:endParaRPr b="0" lang="es-MX" sz="1400" strike="noStrike" u="none">
              <a:solidFill>
                <a:srgbClr val="000000"/>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2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1" lang="es-MX" sz="4400" strike="noStrike" u="none">
                <a:solidFill>
                  <a:srgbClr val="000000"/>
                </a:solidFill>
                <a:effectLst/>
                <a:uFillTx/>
                <a:latin typeface="Arial"/>
              </a:rPr>
              <a:t>Click to edit the title text format</a:t>
            </a:r>
            <a:endParaRPr b="1" lang="es-MX" sz="4400" strike="noStrike" u="none">
              <a:solidFill>
                <a:srgbClr val="000000"/>
              </a:solidFill>
              <a:effectLst/>
              <a:uFillTx/>
              <a:latin typeface="Arial"/>
            </a:endParaRPr>
          </a:p>
        </p:txBody>
      </p:sp>
      <p:sp>
        <p:nvSpPr>
          <p:cNvPr id="26"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s-MX" sz="3200" strike="noStrike" u="none">
                <a:solidFill>
                  <a:srgbClr val="000000"/>
                </a:solidFill>
                <a:effectLst/>
                <a:uFillTx/>
                <a:latin typeface="Arial"/>
              </a:rPr>
              <a:t>Click to edit the outline text format</a:t>
            </a:r>
            <a:endParaRPr b="0" lang="es-MX" sz="32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es-MX" sz="2800" strike="noStrike" u="none">
                <a:solidFill>
                  <a:srgbClr val="000000"/>
                </a:solidFill>
                <a:effectLst/>
                <a:uFillTx/>
                <a:latin typeface="Arial"/>
              </a:rPr>
              <a:t>Second Outline Level</a:t>
            </a:r>
            <a:endParaRPr b="0" lang="es-MX" sz="2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es-MX" sz="2400" strike="noStrike" u="none">
                <a:solidFill>
                  <a:srgbClr val="000000"/>
                </a:solidFill>
                <a:effectLst/>
                <a:uFillTx/>
                <a:latin typeface="Arial"/>
              </a:rPr>
              <a:t>Third Outline Level</a:t>
            </a:r>
            <a:endParaRPr b="0" lang="es-MX" sz="24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es-MX" sz="2000" strike="noStrike" u="none">
                <a:solidFill>
                  <a:srgbClr val="000000"/>
                </a:solidFill>
                <a:effectLst/>
                <a:uFillTx/>
                <a:latin typeface="Arial"/>
              </a:rPr>
              <a:t>Fourth Outline Level</a:t>
            </a:r>
            <a:endParaRPr b="0" lang="es-MX" sz="20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es-MX" sz="2000" strike="noStrike" u="none">
                <a:solidFill>
                  <a:srgbClr val="000000"/>
                </a:solidFill>
                <a:effectLst/>
                <a:uFillTx/>
                <a:latin typeface="Arial"/>
              </a:rPr>
              <a:t>Fifth Outline Level</a:t>
            </a:r>
            <a:endParaRPr b="0" lang="es-MX" sz="20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es-MX" sz="2000" strike="noStrike" u="none">
                <a:solidFill>
                  <a:srgbClr val="000000"/>
                </a:solidFill>
                <a:effectLst/>
                <a:uFillTx/>
                <a:latin typeface="Arial"/>
              </a:rPr>
              <a:t>Sixth Outline Level</a:t>
            </a:r>
            <a:endParaRPr b="0" lang="es-MX" sz="20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es-MX" sz="2000" strike="noStrike" u="none">
                <a:solidFill>
                  <a:srgbClr val="000000"/>
                </a:solidFill>
                <a:effectLst/>
                <a:uFillTx/>
                <a:latin typeface="Arial"/>
              </a:rPr>
              <a:t>Seventh Outline Level</a:t>
            </a:r>
            <a:endParaRPr b="0" lang="es-MX" sz="2000" strike="noStrike" u="none">
              <a:solidFill>
                <a:srgbClr val="000000"/>
              </a:solidFill>
              <a:effectLst/>
              <a:uFillTx/>
              <a:latin typeface="Arial"/>
            </a:endParaRPr>
          </a:p>
        </p:txBody>
      </p:sp>
      <p:sp>
        <p:nvSpPr>
          <p:cNvPr id="27" name=""/>
          <p:cNvSpPr txBox="1"/>
          <p:nvPr/>
        </p:nvSpPr>
        <p:spPr>
          <a:xfrm>
            <a:off x="342000" y="4914360"/>
            <a:ext cx="2401200" cy="702000"/>
          </a:xfrm>
          <a:prstGeom prst="rect">
            <a:avLst/>
          </a:prstGeom>
          <a:noFill/>
          <a:ln w="0">
            <a:noFill/>
          </a:ln>
        </p:spPr>
        <p:txBody>
          <a:bodyPr lIns="0" rIns="0" tIns="0" bIns="0" anchor="ctr">
            <a:noAutofit/>
          </a:bodyPr>
          <a:p>
            <a:r>
              <a:rPr b="0" lang="es-MX" sz="1400" strike="noStrike" u="none">
                <a:solidFill>
                  <a:srgbClr val="000000"/>
                </a:solidFill>
                <a:effectLst/>
                <a:uFillTx/>
                <a:latin typeface="Arial"/>
              </a:rPr>
              <a:t>Octubre 19, 2025</a:t>
            </a:r>
            <a:endParaRPr b="0" lang="es-MX" sz="1400" strike="noStrike" u="none">
              <a:solidFill>
                <a:srgbClr val="000000"/>
              </a:solidFill>
              <a:effectLst/>
              <a:uFillTx/>
              <a:latin typeface="Arial"/>
            </a:endParaRPr>
          </a:p>
        </p:txBody>
      </p:sp>
      <p:sp>
        <p:nvSpPr>
          <p:cNvPr id="28" name=""/>
          <p:cNvSpPr txBox="1"/>
          <p:nvPr/>
        </p:nvSpPr>
        <p:spPr>
          <a:xfrm>
            <a:off x="3448440" y="5166360"/>
            <a:ext cx="3195000" cy="390600"/>
          </a:xfrm>
          <a:prstGeom prst="rect">
            <a:avLst/>
          </a:prstGeom>
          <a:noFill/>
          <a:ln w="0">
            <a:noFill/>
          </a:ln>
        </p:spPr>
        <p:txBody>
          <a:bodyPr lIns="0" rIns="0" tIns="0" bIns="0" anchor="t">
            <a:noAutofit/>
          </a:bodyPr>
          <a:p>
            <a:pPr algn="ctr"/>
            <a:r>
              <a:rPr b="0" lang="es-MX" sz="1400" strike="noStrike" u="none">
                <a:solidFill>
                  <a:srgbClr val="000000"/>
                </a:solidFill>
                <a:effectLst/>
                <a:uFillTx/>
                <a:latin typeface="Arial"/>
              </a:rPr>
              <a:t>IBFT Pastor David Cox</a:t>
            </a:r>
            <a:endParaRPr b="0" lang="es-MX" sz="1400" strike="noStrike" u="none">
              <a:solidFill>
                <a:srgbClr val="000000"/>
              </a:solidFill>
              <a:effectLst/>
              <a:uFillTx/>
              <a:latin typeface="Arial"/>
            </a:endParaRPr>
          </a:p>
        </p:txBody>
      </p:sp>
      <p:sp>
        <p:nvSpPr>
          <p:cNvPr id="29" name=""/>
          <p:cNvSpPr txBox="1"/>
          <p:nvPr/>
        </p:nvSpPr>
        <p:spPr>
          <a:xfrm>
            <a:off x="7228440" y="5166360"/>
            <a:ext cx="2348280" cy="390600"/>
          </a:xfrm>
          <a:prstGeom prst="rect">
            <a:avLst/>
          </a:prstGeom>
          <a:noFill/>
          <a:ln w="0">
            <a:noFill/>
          </a:ln>
        </p:spPr>
        <p:txBody>
          <a:bodyPr lIns="0" rIns="0" tIns="0" bIns="0" anchor="t">
            <a:noAutofit/>
          </a:bodyPr>
          <a:p>
            <a:pPr algn="r"/>
            <a:fld id="{2B7DDF0E-CCDF-4299-84A8-F0C8C279DC51}" type="slidenum">
              <a:rPr b="0" lang="es-MX" sz="1400" strike="noStrike" u="none">
                <a:solidFill>
                  <a:srgbClr val="000000"/>
                </a:solidFill>
                <a:effectLst/>
                <a:uFillTx/>
                <a:latin typeface="Arial"/>
              </a:rPr>
              <a:t>&lt;number&gt;</a:t>
            </a:fld>
            <a:r>
              <a:rPr b="0" lang="es-MX" sz="1400" strike="noStrike" u="none">
                <a:solidFill>
                  <a:srgbClr val="000000"/>
                </a:solidFill>
                <a:effectLst/>
                <a:uFillTx/>
                <a:latin typeface="Arial"/>
              </a:rPr>
              <a:t> de </a:t>
            </a:r>
            <a:fld id="{DAD533DA-2000-4E20-9EC3-3E95B63DD33F}" type="slidecount">
              <a:rPr b="0" lang="es-MX" sz="1400" strike="noStrike" u="none">
                <a:solidFill>
                  <a:srgbClr val="000000"/>
                </a:solidFill>
                <a:effectLst/>
                <a:uFillTx/>
                <a:latin typeface="Arial"/>
              </a:rPr>
              <a:t>18</a:t>
            </a:fld>
            <a:endParaRPr b="0" lang="es-MX" sz="1400" strike="noStrike" u="none">
              <a:solidFill>
                <a:srgbClr val="000000"/>
              </a:solidFill>
              <a:effectLst/>
              <a:uFillTx/>
              <a:latin typeface="Arial"/>
            </a:endParaRPr>
          </a:p>
        </p:txBody>
      </p:sp>
      <p:pic>
        <p:nvPicPr>
          <p:cNvPr id="30" name="" descr=""/>
          <p:cNvPicPr/>
          <p:nvPr/>
        </p:nvPicPr>
        <p:blipFill>
          <a:blip r:embed="rId2"/>
          <a:stretch/>
        </p:blipFill>
        <p:spPr>
          <a:xfrm>
            <a:off x="7974720" y="3391560"/>
            <a:ext cx="1583640" cy="1557720"/>
          </a:xfrm>
          <a:prstGeom prst="rect">
            <a:avLst/>
          </a:prstGeom>
          <a:noFill/>
          <a:ln w="18000">
            <a:noFill/>
          </a:ln>
        </p:spPr>
      </p:pic>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 name="PlaceHolder 1"/>
          <p:cNvSpPr>
            <a:spLocks noGrp="1"/>
          </p:cNvSpPr>
          <p:nvPr>
            <p:ph type="title"/>
          </p:nvPr>
        </p:nvSpPr>
        <p:spPr>
          <a:xfrm>
            <a:off x="3780000" y="720000"/>
            <a:ext cx="5760000" cy="1980000"/>
          </a:xfrm>
          <a:prstGeom prst="rect">
            <a:avLst/>
          </a:prstGeom>
          <a:noFill/>
          <a:ln w="0">
            <a:noFill/>
          </a:ln>
        </p:spPr>
        <p:txBody>
          <a:bodyPr lIns="0" rIns="0" tIns="0" bIns="0" anchor="ctr">
            <a:spAutoFit/>
          </a:bodyPr>
          <a:p>
            <a:pPr indent="0" algn="ctr">
              <a:buNone/>
            </a:pPr>
            <a:r>
              <a:rPr b="1" lang="es-MX" sz="3300" strike="noStrike" u="none">
                <a:solidFill>
                  <a:srgbClr val="000000"/>
                </a:solidFill>
                <a:effectLst/>
                <a:uFillTx/>
                <a:latin typeface="Arial"/>
              </a:rPr>
              <a:t>Los Muertos no Regresan </a:t>
            </a:r>
            <a:br>
              <a:rPr sz="3300"/>
            </a:br>
            <a:r>
              <a:rPr b="1" lang="es-MX" sz="3300" strike="noStrike" u="none">
                <a:solidFill>
                  <a:srgbClr val="000000"/>
                </a:solidFill>
                <a:effectLst/>
                <a:uFillTx/>
                <a:latin typeface="Arial"/>
              </a:rPr>
              <a:t>a la Vida</a:t>
            </a:r>
            <a:endParaRPr b="1" lang="es-MX" sz="3300" strike="noStrike" u="none">
              <a:solidFill>
                <a:srgbClr val="000000"/>
              </a:solidFill>
              <a:effectLst/>
              <a:uFillTx/>
              <a:latin typeface="Arial"/>
            </a:endParaRPr>
          </a:p>
        </p:txBody>
      </p:sp>
      <p:sp>
        <p:nvSpPr>
          <p:cNvPr id="38" name="PlaceHolder 2"/>
          <p:cNvSpPr>
            <a:spLocks noGrp="1"/>
          </p:cNvSpPr>
          <p:nvPr>
            <p:ph type="subTitle"/>
          </p:nvPr>
        </p:nvSpPr>
        <p:spPr>
          <a:xfrm>
            <a:off x="3780000" y="2340000"/>
            <a:ext cx="5760000" cy="2880000"/>
          </a:xfrm>
          <a:prstGeom prst="rect">
            <a:avLst/>
          </a:prstGeom>
          <a:noFill/>
          <a:ln w="0">
            <a:noFill/>
          </a:ln>
        </p:spPr>
        <p:txBody>
          <a:bodyPr lIns="0" rIns="0" tIns="0" bIns="0" anchor="ctr">
            <a:spAutoFit/>
          </a:bodyPr>
          <a:p>
            <a:pPr indent="0" algn="ctr">
              <a:buNone/>
            </a:pPr>
            <a:r>
              <a:rPr b="1" lang="es-MX" sz="2400" strike="noStrike" u="none">
                <a:solidFill>
                  <a:srgbClr val="000000"/>
                </a:solidFill>
                <a:effectLst/>
                <a:uFillTx/>
                <a:latin typeface="Arial"/>
              </a:rPr>
              <a:t>Eclesiastés 9:5-6</a:t>
            </a:r>
            <a:r>
              <a:rPr b="0" lang="es-MX" sz="2400" strike="noStrike" u="none">
                <a:solidFill>
                  <a:srgbClr val="000000"/>
                </a:solidFill>
                <a:effectLst/>
                <a:uFillTx/>
                <a:latin typeface="Arial"/>
              </a:rPr>
              <a:t> “</a:t>
            </a:r>
            <a:r>
              <a:rPr b="0" i="1" lang="es-MX" sz="2400" strike="noStrike" u="none">
                <a:solidFill>
                  <a:srgbClr val="3465a4"/>
                </a:solidFill>
                <a:effectLst/>
                <a:uFillTx/>
                <a:latin typeface="Arial"/>
              </a:rPr>
              <a:t>los muertos no saben nada.. nunca más tendrán parte en todo lo que se hace debajo del sol</a:t>
            </a:r>
            <a:r>
              <a:rPr b="0" lang="es-MX" sz="2400" strike="noStrike" u="none">
                <a:solidFill>
                  <a:srgbClr val="000000"/>
                </a:solidFill>
                <a:effectLst/>
                <a:uFillTx/>
                <a:latin typeface="Arial"/>
              </a:rPr>
              <a:t>”</a:t>
            </a:r>
            <a:endParaRPr b="0" lang="es-MX" sz="2400" strike="noStrike" u="none">
              <a:solidFill>
                <a:srgbClr val="000000"/>
              </a:solidFill>
              <a:effectLst/>
              <a:uFillTx/>
              <a:latin typeface="Arial"/>
            </a:endParaRPr>
          </a:p>
          <a:p>
            <a:pPr indent="0" algn="ctr">
              <a:buNone/>
            </a:pPr>
            <a:endParaRPr b="0" lang="es-MX" sz="2400" strike="noStrike" u="none">
              <a:solidFill>
                <a:srgbClr val="000000"/>
              </a:solidFill>
              <a:effectLst/>
              <a:uFillTx/>
              <a:latin typeface="Arial"/>
            </a:endParaRPr>
          </a:p>
          <a:p>
            <a:pPr indent="0" algn="ctr">
              <a:buNone/>
            </a:pPr>
            <a:r>
              <a:rPr b="0" lang="es-MX" sz="1600" strike="noStrike" u="none">
                <a:solidFill>
                  <a:srgbClr val="000000"/>
                </a:solidFill>
                <a:effectLst/>
                <a:uFillTx/>
                <a:latin typeface="Arial"/>
              </a:rPr>
              <a:t>Sermón de Pastor David Cox</a:t>
            </a:r>
            <a:endParaRPr b="0" lang="es-MX" sz="1600" strike="noStrike" u="none">
              <a:solidFill>
                <a:srgbClr val="000000"/>
              </a:solidFill>
              <a:effectLst/>
              <a:uFillTx/>
              <a:latin typeface="Arial"/>
            </a:endParaRPr>
          </a:p>
          <a:p>
            <a:pPr indent="0" algn="ctr">
              <a:buNone/>
            </a:pPr>
            <a:r>
              <a:rPr b="0" lang="es-MX" sz="1600" strike="noStrike" u="none">
                <a:solidFill>
                  <a:srgbClr val="000000"/>
                </a:solidFill>
                <a:effectLst/>
                <a:uFillTx/>
                <a:latin typeface="Arial"/>
              </a:rPr>
              <a:t>Octubre 18, 2025</a:t>
            </a:r>
            <a:endParaRPr b="0" lang="es-MX" sz="1600" strike="noStrike" u="none">
              <a:solidFill>
                <a:srgbClr val="000000"/>
              </a:solidFill>
              <a:effectLst/>
              <a:uFillTx/>
              <a:latin typeface="Arial"/>
            </a:endParaRPr>
          </a:p>
          <a:p>
            <a:pPr indent="0" algn="ctr">
              <a:buNone/>
            </a:pPr>
            <a:br>
              <a:rPr sz="1600"/>
            </a:br>
            <a:r>
              <a:rPr b="0" i="1" lang="es-MX" sz="1600" strike="noStrike" u="none">
                <a:solidFill>
                  <a:srgbClr val="000000"/>
                </a:solidFill>
                <a:effectLst/>
                <a:uFillTx/>
                <a:latin typeface="Arial"/>
              </a:rPr>
              <a:t>Folletosytratados.com Eva09</a:t>
            </a:r>
            <a:endParaRPr b="0" lang="es-MX" sz="1600" strike="noStrike" u="none">
              <a:solidFill>
                <a:srgbClr val="000000"/>
              </a:solidFill>
              <a:effectLst/>
              <a:uFillTx/>
              <a:latin typeface="Arial"/>
            </a:endParaRPr>
          </a:p>
          <a:p>
            <a:pPr indent="0" algn="ctr">
              <a:buNone/>
            </a:pPr>
            <a:endParaRPr b="0" lang="es-MX"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226080"/>
            <a:ext cx="9071640" cy="946440"/>
          </a:xfrm>
          <a:prstGeom prst="rect">
            <a:avLst/>
          </a:prstGeom>
          <a:noFill/>
          <a:ln w="0">
            <a:noFill/>
          </a:ln>
        </p:spPr>
        <p:txBody>
          <a:bodyPr lIns="0" rIns="0" tIns="0" bIns="0" anchor="ctr">
            <a:spAutoFit/>
          </a:bodyPr>
          <a:p>
            <a:pPr indent="0" algn="ctr">
              <a:buNone/>
            </a:pPr>
            <a:r>
              <a:rPr b="1" lang="es-MX" sz="3600" strike="noStrike" u="none">
                <a:solidFill>
                  <a:srgbClr val="000000"/>
                </a:solidFill>
                <a:effectLst/>
                <a:uFillTx/>
                <a:latin typeface="Arial"/>
              </a:rPr>
              <a:t>Los Muertos no Pueden Participar Más</a:t>
            </a:r>
            <a:endParaRPr b="1" lang="es-MX" sz="3600" strike="noStrike" u="none">
              <a:solidFill>
                <a:srgbClr val="000000"/>
              </a:solidFill>
              <a:effectLst/>
              <a:uFillTx/>
              <a:latin typeface="Arial"/>
            </a:endParaRPr>
          </a:p>
        </p:txBody>
      </p:sp>
      <p:sp>
        <p:nvSpPr>
          <p:cNvPr id="56" name="PlaceHolder 2"/>
          <p:cNvSpPr>
            <a:spLocks noGrp="1"/>
          </p:cNvSpPr>
          <p:nvPr>
            <p:ph/>
          </p:nvPr>
        </p:nvSpPr>
        <p:spPr>
          <a:xfrm>
            <a:off x="504000" y="1326600"/>
            <a:ext cx="9071640" cy="3288240"/>
          </a:xfrm>
          <a:prstGeom prst="rect">
            <a:avLst/>
          </a:prstGeom>
          <a:noFill/>
          <a:ln w="0">
            <a:noFill/>
          </a:ln>
        </p:spPr>
        <p:txBody>
          <a:bodyPr lIns="0" rIns="0" tIns="0" bIns="0" anchor="t">
            <a:normAutofit/>
          </a:bodyPr>
          <a:p>
            <a:pPr indent="0">
              <a:spcBef>
                <a:spcPts val="1417"/>
              </a:spcBef>
              <a:buNone/>
            </a:pPr>
            <a:r>
              <a:rPr b="1" lang="es-MX" sz="3200" strike="noStrike" u="none">
                <a:solidFill>
                  <a:srgbClr val="000000"/>
                </a:solidFill>
                <a:effectLst/>
                <a:uFillTx/>
                <a:latin typeface="Arial"/>
              </a:rPr>
              <a:t>Job 7:9 </a:t>
            </a:r>
            <a:r>
              <a:rPr b="0" i="1" lang="es-MX" sz="3200" strike="noStrike" u="none">
                <a:solidFill>
                  <a:srgbClr val="2a6099"/>
                </a:solidFill>
                <a:effectLst/>
                <a:uFillTx/>
                <a:latin typeface="Arial"/>
              </a:rPr>
              <a:t>Como la nube se desvanece y se va, Así el que desciende al Seol </a:t>
            </a:r>
            <a:r>
              <a:rPr b="1" i="1" lang="es-MX" sz="3200" strike="noStrike" u="sng">
                <a:solidFill>
                  <a:srgbClr val="ff0000"/>
                </a:solidFill>
                <a:effectLst/>
                <a:uFillTx/>
                <a:latin typeface="Arial"/>
              </a:rPr>
              <a:t>no subirá</a:t>
            </a:r>
            <a:r>
              <a:rPr b="0" i="1" lang="es-MX" sz="3200" strike="noStrike" u="none">
                <a:solidFill>
                  <a:srgbClr val="2a6099"/>
                </a:solidFill>
                <a:effectLst/>
                <a:uFillTx/>
                <a:latin typeface="Arial"/>
              </a:rPr>
              <a:t>;</a:t>
            </a:r>
            <a:r>
              <a:rPr b="0" lang="es-MX" sz="3200" strike="noStrike" u="none">
                <a:solidFill>
                  <a:srgbClr val="000000"/>
                </a:solidFill>
                <a:effectLst/>
                <a:uFillTx/>
                <a:latin typeface="Arial"/>
              </a:rPr>
              <a:t> </a:t>
            </a:r>
            <a:br>
              <a:rPr sz="3200"/>
            </a:br>
            <a:r>
              <a:rPr b="1" lang="es-MX" sz="3200" strike="noStrike" u="none">
                <a:solidFill>
                  <a:srgbClr val="000000"/>
                </a:solidFill>
                <a:effectLst/>
                <a:uFillTx/>
                <a:latin typeface="Arial"/>
              </a:rPr>
              <a:t>10</a:t>
            </a:r>
            <a:r>
              <a:rPr b="0" lang="es-MX" sz="3200" strike="noStrike" u="none">
                <a:solidFill>
                  <a:srgbClr val="000000"/>
                </a:solidFill>
                <a:effectLst/>
                <a:uFillTx/>
                <a:latin typeface="Arial"/>
              </a:rPr>
              <a:t> </a:t>
            </a:r>
            <a:r>
              <a:rPr b="1" i="1" lang="es-MX" sz="3200" strike="noStrike" u="sng">
                <a:solidFill>
                  <a:srgbClr val="ff0000"/>
                </a:solidFill>
                <a:effectLst/>
                <a:uFillTx/>
                <a:latin typeface="Arial"/>
              </a:rPr>
              <a:t>No volverá más a su casa, </a:t>
            </a:r>
            <a:br>
              <a:rPr sz="3200"/>
            </a:br>
            <a:r>
              <a:rPr b="1" i="1" lang="es-MX" sz="3200" strike="noStrike" u="sng">
                <a:solidFill>
                  <a:srgbClr val="ff0000"/>
                </a:solidFill>
                <a:effectLst/>
                <a:uFillTx/>
                <a:latin typeface="Arial"/>
              </a:rPr>
              <a:t>Ni su lugar le conocerá más.</a:t>
            </a:r>
            <a:r>
              <a:rPr b="0" lang="es-MX" sz="3200" strike="noStrike" u="none">
                <a:solidFill>
                  <a:srgbClr val="000000"/>
                </a:solidFill>
                <a:effectLst/>
                <a:uFillTx/>
                <a:latin typeface="Arial"/>
              </a:rPr>
              <a:t> </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5720"/>
            <a:ext cx="9071640" cy="946800"/>
          </a:xfrm>
          <a:prstGeom prst="rect">
            <a:avLst/>
          </a:prstGeom>
          <a:noFill/>
          <a:ln w="0">
            <a:noFill/>
          </a:ln>
        </p:spPr>
        <p:txBody>
          <a:bodyPr lIns="0" rIns="0" tIns="0" bIns="0" anchor="ctr">
            <a:spAutoFit/>
          </a:bodyPr>
          <a:p>
            <a:pPr indent="0" algn="ctr">
              <a:buNone/>
            </a:pPr>
            <a:r>
              <a:rPr b="1" lang="es-MX" sz="4000" strike="noStrike" u="none">
                <a:solidFill>
                  <a:srgbClr val="000000"/>
                </a:solidFill>
                <a:effectLst/>
                <a:uFillTx/>
                <a:latin typeface="Arial"/>
              </a:rPr>
              <a:t>Añadiendo a La Biblia</a:t>
            </a:r>
            <a:endParaRPr b="1" lang="es-MX" sz="4000" strike="noStrike" u="none">
              <a:solidFill>
                <a:srgbClr val="000000"/>
              </a:solidFill>
              <a:effectLst/>
              <a:uFillTx/>
              <a:latin typeface="Arial"/>
            </a:endParaRPr>
          </a:p>
        </p:txBody>
      </p:sp>
      <p:sp>
        <p:nvSpPr>
          <p:cNvPr id="58" name="PlaceHolder 2"/>
          <p:cNvSpPr>
            <a:spLocks noGrp="1"/>
          </p:cNvSpPr>
          <p:nvPr>
            <p:ph/>
          </p:nvPr>
        </p:nvSpPr>
        <p:spPr>
          <a:xfrm>
            <a:off x="540000" y="1326600"/>
            <a:ext cx="9035640" cy="3288240"/>
          </a:xfrm>
          <a:prstGeom prst="rect">
            <a:avLst/>
          </a:prstGeom>
          <a:noFill/>
          <a:ln w="0">
            <a:noFill/>
          </a:ln>
        </p:spPr>
        <p:txBody>
          <a:bodyPr lIns="0" rIns="0" tIns="0" bIns="0" anchor="t">
            <a:normAutofit/>
          </a:bodyPr>
          <a:p>
            <a:pPr indent="0">
              <a:spcAft>
                <a:spcPts val="1060"/>
              </a:spcAft>
              <a:buNone/>
            </a:pPr>
            <a:r>
              <a:rPr b="1" lang="es-MX" sz="3200" strike="noStrike" u="none">
                <a:solidFill>
                  <a:srgbClr val="000000"/>
                </a:solidFill>
                <a:effectLst/>
                <a:uFillTx/>
                <a:latin typeface="Arial"/>
              </a:rPr>
              <a:t>Apocalipsis 22:18</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Yo testifico a todo aquel que oye las palabras de la profecía de este libro: </a:t>
            </a:r>
            <a:br>
              <a:rPr sz="3200"/>
            </a:br>
            <a:r>
              <a:rPr b="1" i="1" lang="es-MX" sz="3200" strike="noStrike" u="sng">
                <a:solidFill>
                  <a:srgbClr val="ff0000"/>
                </a:solidFill>
                <a:effectLst/>
                <a:uFillTx/>
                <a:latin typeface="Arial"/>
              </a:rPr>
              <a:t>Si alguno añadiere a estas cosas</a:t>
            </a:r>
            <a:r>
              <a:rPr b="0" i="1" lang="es-MX" sz="3200" strike="noStrike" u="none">
                <a:solidFill>
                  <a:srgbClr val="2a6099"/>
                </a:solidFill>
                <a:effectLst/>
                <a:uFillTx/>
                <a:latin typeface="Arial"/>
              </a:rPr>
              <a:t>, </a:t>
            </a:r>
            <a:br>
              <a:rPr sz="3200"/>
            </a:br>
            <a:r>
              <a:rPr b="0" i="1" lang="es-MX" sz="3200" strike="noStrike" u="none">
                <a:solidFill>
                  <a:srgbClr val="2a6099"/>
                </a:solidFill>
                <a:effectLst/>
                <a:uFillTx/>
                <a:latin typeface="Arial"/>
              </a:rPr>
              <a:t>Dios traerá sobre él las plagas </a:t>
            </a:r>
            <a:br>
              <a:rPr sz="3200"/>
            </a:br>
            <a:r>
              <a:rPr b="0" i="1" lang="es-MX" sz="3200" strike="noStrike" u="none">
                <a:solidFill>
                  <a:srgbClr val="2a6099"/>
                </a:solidFill>
                <a:effectLst/>
                <a:uFillTx/>
                <a:latin typeface="Arial"/>
              </a:rPr>
              <a:t>que están escritas en este libro.</a:t>
            </a:r>
            <a:r>
              <a:rPr b="0" i="1" lang="es-MX" sz="2400" strike="noStrike" u="none">
                <a:solidFill>
                  <a:srgbClr val="2a6099"/>
                </a:solidFill>
                <a:effectLst/>
                <a:uFillTx/>
                <a:latin typeface="Arial"/>
              </a:rPr>
              <a:t> </a:t>
            </a:r>
            <a:endParaRPr b="0" lang="es-MX"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225720"/>
            <a:ext cx="9071640" cy="946800"/>
          </a:xfrm>
          <a:prstGeom prst="rect">
            <a:avLst/>
          </a:prstGeom>
          <a:noFill/>
          <a:ln w="0">
            <a:noFill/>
          </a:ln>
        </p:spPr>
        <p:txBody>
          <a:bodyPr lIns="0" rIns="0" tIns="0" bIns="0" anchor="ctr">
            <a:spAutoFit/>
          </a:bodyPr>
          <a:p>
            <a:pPr indent="0" algn="ctr">
              <a:buNone/>
            </a:pPr>
            <a:r>
              <a:rPr b="1" lang="es-MX" sz="4000" strike="noStrike" u="none">
                <a:solidFill>
                  <a:srgbClr val="000000"/>
                </a:solidFill>
                <a:effectLst/>
                <a:uFillTx/>
                <a:latin typeface="Arial"/>
              </a:rPr>
              <a:t>Añadiendo a La Biblia</a:t>
            </a:r>
            <a:endParaRPr b="1" lang="es-MX" sz="4000" strike="noStrike" u="none">
              <a:solidFill>
                <a:srgbClr val="000000"/>
              </a:solidFill>
              <a:effectLst/>
              <a:uFillTx/>
              <a:latin typeface="Arial"/>
            </a:endParaRPr>
          </a:p>
        </p:txBody>
      </p:sp>
      <p:sp>
        <p:nvSpPr>
          <p:cNvPr id="60" name="PlaceHolder 2"/>
          <p:cNvSpPr>
            <a:spLocks noGrp="1"/>
          </p:cNvSpPr>
          <p:nvPr>
            <p:ph/>
          </p:nvPr>
        </p:nvSpPr>
        <p:spPr>
          <a:xfrm>
            <a:off x="540000" y="1072800"/>
            <a:ext cx="9035640" cy="3791520"/>
          </a:xfrm>
          <a:prstGeom prst="rect">
            <a:avLst/>
          </a:prstGeom>
          <a:noFill/>
          <a:ln w="0">
            <a:noFill/>
          </a:ln>
        </p:spPr>
        <p:txBody>
          <a:bodyPr lIns="0" rIns="0" tIns="0" bIns="0" anchor="t">
            <a:normAutofit lnSpcReduction="9999"/>
          </a:bodyPr>
          <a:p>
            <a:pPr indent="0">
              <a:spcAft>
                <a:spcPts val="1060"/>
              </a:spcAft>
              <a:buNone/>
            </a:pPr>
            <a:r>
              <a:rPr b="1" lang="es-MX" sz="3200" strike="noStrike" u="none">
                <a:solidFill>
                  <a:srgbClr val="000000"/>
                </a:solidFill>
                <a:effectLst/>
                <a:uFillTx/>
                <a:latin typeface="Arial"/>
              </a:rPr>
              <a:t>Deuteronomio 12:29</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Cuando Jehová tu Dios haya destruido delante de ti las naciones adonde tú vas para poseerlas, y las heredes, y habites en su tierra, </a:t>
            </a:r>
            <a:r>
              <a:rPr b="1" lang="es-MX" sz="3200" strike="noStrike" u="none">
                <a:solidFill>
                  <a:srgbClr val="000000"/>
                </a:solidFill>
                <a:effectLst/>
                <a:uFillTx/>
                <a:latin typeface="Arial"/>
              </a:rPr>
              <a:t>30</a:t>
            </a:r>
            <a:r>
              <a:rPr b="0" i="1" lang="es-MX" sz="3200" strike="noStrike" u="none">
                <a:solidFill>
                  <a:srgbClr val="2a6099"/>
                </a:solidFill>
                <a:effectLst/>
                <a:uFillTx/>
                <a:latin typeface="Arial"/>
              </a:rPr>
              <a:t> </a:t>
            </a:r>
            <a:r>
              <a:rPr b="1" i="1" lang="es-MX" sz="3200" strike="noStrike" u="sng">
                <a:solidFill>
                  <a:srgbClr val="ff0000"/>
                </a:solidFill>
                <a:effectLst/>
                <a:uFillTx/>
                <a:latin typeface="Arial"/>
              </a:rPr>
              <a:t>guárdate que no tropieces yendo en pos de ellas</a:t>
            </a:r>
            <a:r>
              <a:rPr b="0" i="1" lang="es-MX" sz="3200" strike="noStrike" u="none">
                <a:solidFill>
                  <a:srgbClr val="2a6099"/>
                </a:solidFill>
                <a:effectLst/>
                <a:uFillTx/>
                <a:latin typeface="Arial"/>
              </a:rPr>
              <a:t>, después que sean </a:t>
            </a:r>
            <a:br>
              <a:rPr sz="3200"/>
            </a:br>
            <a:r>
              <a:rPr b="0" i="1" lang="es-MX" sz="3200" strike="noStrike" u="none">
                <a:solidFill>
                  <a:srgbClr val="2a6099"/>
                </a:solidFill>
                <a:effectLst/>
                <a:uFillTx/>
                <a:latin typeface="Arial"/>
              </a:rPr>
              <a:t>destruidas delante de ti; no preguntes </a:t>
            </a:r>
            <a:br>
              <a:rPr sz="3200"/>
            </a:br>
            <a:r>
              <a:rPr b="0" i="1" lang="es-MX" sz="3200" strike="noStrike" u="none">
                <a:solidFill>
                  <a:srgbClr val="2a6099"/>
                </a:solidFill>
                <a:effectLst/>
                <a:uFillTx/>
                <a:latin typeface="Arial"/>
              </a:rPr>
              <a:t>acerca de sus dioses, diciendo: De la </a:t>
            </a:r>
            <a:br>
              <a:rPr sz="3200"/>
            </a:br>
            <a:r>
              <a:rPr b="0" i="1" lang="es-MX" sz="3200" strike="noStrike" u="none">
                <a:solidFill>
                  <a:srgbClr val="2a6099"/>
                </a:solidFill>
                <a:effectLst/>
                <a:uFillTx/>
                <a:latin typeface="Arial"/>
              </a:rPr>
              <a:t>manera que servían aquellas naciones </a:t>
            </a:r>
            <a:br>
              <a:rPr sz="3200"/>
            </a:br>
            <a:r>
              <a:rPr b="0" i="1" lang="es-MX" sz="3200" strike="noStrike" u="none">
                <a:solidFill>
                  <a:srgbClr val="2a6099"/>
                </a:solidFill>
                <a:effectLst/>
                <a:uFillTx/>
                <a:latin typeface="Arial"/>
              </a:rPr>
              <a:t>a sus dioses, yo también les serviré.</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5720"/>
            <a:ext cx="9071640" cy="946800"/>
          </a:xfrm>
          <a:prstGeom prst="rect">
            <a:avLst/>
          </a:prstGeom>
          <a:noFill/>
          <a:ln w="0">
            <a:noFill/>
          </a:ln>
        </p:spPr>
        <p:txBody>
          <a:bodyPr lIns="0" rIns="0" tIns="0" bIns="0" anchor="ctr">
            <a:spAutoFit/>
          </a:bodyPr>
          <a:p>
            <a:pPr indent="0" algn="ctr">
              <a:buNone/>
            </a:pPr>
            <a:r>
              <a:rPr b="1" lang="es-MX" sz="4000" strike="noStrike" u="none">
                <a:solidFill>
                  <a:srgbClr val="000000"/>
                </a:solidFill>
                <a:effectLst/>
                <a:uFillTx/>
                <a:latin typeface="Arial"/>
              </a:rPr>
              <a:t>Añadiendo a La Biblia</a:t>
            </a:r>
            <a:endParaRPr b="1" lang="es-MX" sz="4000" strike="noStrike" u="none">
              <a:solidFill>
                <a:srgbClr val="000000"/>
              </a:solidFill>
              <a:effectLst/>
              <a:uFillTx/>
              <a:latin typeface="Arial"/>
            </a:endParaRPr>
          </a:p>
        </p:txBody>
      </p:sp>
      <p:sp>
        <p:nvSpPr>
          <p:cNvPr id="62" name="PlaceHolder 2"/>
          <p:cNvSpPr>
            <a:spLocks noGrp="1"/>
          </p:cNvSpPr>
          <p:nvPr>
            <p:ph/>
          </p:nvPr>
        </p:nvSpPr>
        <p:spPr>
          <a:xfrm>
            <a:off x="540000" y="1114200"/>
            <a:ext cx="9035640" cy="3288240"/>
          </a:xfrm>
          <a:prstGeom prst="rect">
            <a:avLst/>
          </a:prstGeom>
          <a:noFill/>
          <a:ln w="0">
            <a:noFill/>
          </a:ln>
        </p:spPr>
        <p:txBody>
          <a:bodyPr lIns="0" rIns="0" tIns="0" bIns="0" anchor="t">
            <a:normAutofit/>
          </a:bodyPr>
          <a:p>
            <a:pPr indent="0">
              <a:spcAft>
                <a:spcPts val="1060"/>
              </a:spcAft>
              <a:buNone/>
            </a:pPr>
            <a:r>
              <a:rPr b="1" lang="es-MX" sz="3200" strike="noStrike" u="none">
                <a:solidFill>
                  <a:srgbClr val="000000"/>
                </a:solidFill>
                <a:effectLst/>
                <a:uFillTx/>
                <a:latin typeface="Arial"/>
              </a:rPr>
              <a:t>Deuteronomio 12:31</a:t>
            </a:r>
            <a:r>
              <a:rPr b="0" i="1" lang="es-MX" sz="3200" strike="noStrike" u="none">
                <a:solidFill>
                  <a:srgbClr val="2a6099"/>
                </a:solidFill>
                <a:effectLst/>
                <a:uFillTx/>
                <a:latin typeface="Arial"/>
              </a:rPr>
              <a:t> No harás así a Jehová tu Dios; porque </a:t>
            </a:r>
            <a:r>
              <a:rPr b="1" i="1" lang="es-MX" sz="3200" strike="noStrike" u="sng">
                <a:solidFill>
                  <a:srgbClr val="ff0000"/>
                </a:solidFill>
                <a:effectLst/>
                <a:uFillTx/>
                <a:latin typeface="Arial"/>
              </a:rPr>
              <a:t>toda cosa abominable que Jehová aborrece</a:t>
            </a:r>
            <a:r>
              <a:rPr b="0" i="1" lang="es-MX" sz="3200" strike="noStrike" u="none">
                <a:solidFill>
                  <a:srgbClr val="2a6099"/>
                </a:solidFill>
                <a:effectLst/>
                <a:uFillTx/>
                <a:latin typeface="Arial"/>
              </a:rPr>
              <a:t>, hicieron ellos a sus dioses; pues aun a sus hijos y a sus hijas quemaban en el fuego a sus dioses. </a:t>
            </a:r>
            <a:r>
              <a:rPr b="1" lang="es-MX" sz="3200" strike="noStrike" u="none">
                <a:solidFill>
                  <a:srgbClr val="000000"/>
                </a:solidFill>
                <a:effectLst/>
                <a:uFillTx/>
                <a:latin typeface="Arial"/>
              </a:rPr>
              <a:t>32</a:t>
            </a:r>
            <a:r>
              <a:rPr b="0" i="1" lang="es-MX" sz="3200" strike="noStrike" u="none">
                <a:solidFill>
                  <a:srgbClr val="2a6099"/>
                </a:solidFill>
                <a:effectLst/>
                <a:uFillTx/>
                <a:latin typeface="Arial"/>
              </a:rPr>
              <a:t> Cuidarás de </a:t>
            </a:r>
            <a:br>
              <a:rPr sz="3200"/>
            </a:br>
            <a:r>
              <a:rPr b="0" i="1" lang="es-MX" sz="3200" strike="noStrike" u="none">
                <a:solidFill>
                  <a:srgbClr val="2a6099"/>
                </a:solidFill>
                <a:effectLst/>
                <a:uFillTx/>
                <a:latin typeface="Arial"/>
              </a:rPr>
              <a:t>hacer todo lo que yo te mando; </a:t>
            </a:r>
            <a:br>
              <a:rPr sz="3200"/>
            </a:br>
            <a:r>
              <a:rPr b="1" i="1" lang="es-MX" sz="3200" strike="noStrike" u="sng">
                <a:solidFill>
                  <a:srgbClr val="ff0000"/>
                </a:solidFill>
                <a:effectLst/>
                <a:uFillTx/>
                <a:latin typeface="Arial"/>
              </a:rPr>
              <a:t>no añadirás a ello, ni de ello quitarás</a:t>
            </a:r>
            <a:r>
              <a:rPr b="0" i="1" lang="es-MX" sz="3200" strike="noStrike" u="none">
                <a:solidFill>
                  <a:srgbClr val="2a6099"/>
                </a:solidFill>
                <a:effectLst/>
                <a:uFillTx/>
                <a:latin typeface="Arial"/>
              </a:rPr>
              <a:t>.</a:t>
            </a:r>
            <a:r>
              <a:rPr b="0" i="1" lang="es-MX" sz="2400" strike="noStrike" u="none">
                <a:solidFill>
                  <a:srgbClr val="2a6099"/>
                </a:solidFill>
                <a:effectLst/>
                <a:uFillTx/>
                <a:latin typeface="Arial"/>
              </a:rPr>
              <a:t> </a:t>
            </a:r>
            <a:endParaRPr b="0" lang="es-MX"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5720"/>
            <a:ext cx="9071640" cy="946800"/>
          </a:xfrm>
          <a:prstGeom prst="rect">
            <a:avLst/>
          </a:prstGeom>
          <a:noFill/>
          <a:ln w="0">
            <a:noFill/>
          </a:ln>
        </p:spPr>
        <p:txBody>
          <a:bodyPr lIns="0" rIns="0" tIns="0" bIns="0" anchor="ctr">
            <a:spAutoFit/>
          </a:bodyPr>
          <a:p>
            <a:pPr indent="0" algn="ctr">
              <a:buNone/>
            </a:pPr>
            <a:r>
              <a:rPr b="1" lang="es-MX" sz="4000" strike="noStrike" u="none">
                <a:solidFill>
                  <a:srgbClr val="000000"/>
                </a:solidFill>
                <a:effectLst/>
                <a:uFillTx/>
                <a:latin typeface="Arial"/>
              </a:rPr>
              <a:t>Añadiendo a La Biblia</a:t>
            </a:r>
            <a:endParaRPr b="1" lang="es-MX" sz="4000" strike="noStrike" u="none">
              <a:solidFill>
                <a:srgbClr val="000000"/>
              </a:solidFill>
              <a:effectLst/>
              <a:uFillTx/>
              <a:latin typeface="Arial"/>
            </a:endParaRPr>
          </a:p>
        </p:txBody>
      </p:sp>
      <p:sp>
        <p:nvSpPr>
          <p:cNvPr id="64" name="PlaceHolder 2"/>
          <p:cNvSpPr>
            <a:spLocks noGrp="1"/>
          </p:cNvSpPr>
          <p:nvPr>
            <p:ph/>
          </p:nvPr>
        </p:nvSpPr>
        <p:spPr>
          <a:xfrm>
            <a:off x="540000" y="1326600"/>
            <a:ext cx="9035640" cy="3288240"/>
          </a:xfrm>
          <a:prstGeom prst="rect">
            <a:avLst/>
          </a:prstGeom>
          <a:noFill/>
          <a:ln w="0">
            <a:noFill/>
          </a:ln>
        </p:spPr>
        <p:txBody>
          <a:bodyPr lIns="0" rIns="0" tIns="0" bIns="0" anchor="t">
            <a:normAutofit/>
          </a:bodyPr>
          <a:p>
            <a:pPr indent="0">
              <a:spcAft>
                <a:spcPts val="1060"/>
              </a:spcAft>
              <a:buNone/>
            </a:pPr>
            <a:r>
              <a:rPr b="1" lang="es-MX" sz="3200" strike="noStrike" u="none">
                <a:solidFill>
                  <a:srgbClr val="000000"/>
                </a:solidFill>
                <a:effectLst/>
                <a:uFillTx/>
                <a:latin typeface="Arial"/>
              </a:rPr>
              <a:t>Hechos 20:29</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Porque yo sé que después de mi partida entrarán en medio de vosotros lobos rapaces, que no perdonarán al rebaño.</a:t>
            </a:r>
            <a:r>
              <a:rPr b="0" lang="es-MX" sz="3200" strike="noStrike" u="none">
                <a:solidFill>
                  <a:srgbClr val="000000"/>
                </a:solidFill>
                <a:effectLst/>
                <a:uFillTx/>
                <a:latin typeface="Arial"/>
              </a:rPr>
              <a:t> </a:t>
            </a:r>
            <a:r>
              <a:rPr b="1" lang="es-MX" sz="3200" strike="noStrike" u="none">
                <a:solidFill>
                  <a:srgbClr val="000000"/>
                </a:solidFill>
                <a:effectLst/>
                <a:uFillTx/>
                <a:latin typeface="Arial"/>
              </a:rPr>
              <a:t>30</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Y de vosotros mismos se levantarán hombres que </a:t>
            </a:r>
            <a:r>
              <a:rPr b="1" i="1" lang="es-MX" sz="3200" strike="noStrike" u="sng">
                <a:solidFill>
                  <a:srgbClr val="ff0000"/>
                </a:solidFill>
                <a:effectLst/>
                <a:uFillTx/>
                <a:latin typeface="Arial"/>
              </a:rPr>
              <a:t>hablen cosas perversas para arrastrar </a:t>
            </a:r>
            <a:br>
              <a:rPr sz="3200"/>
            </a:br>
            <a:r>
              <a:rPr b="1" i="1" lang="es-MX" sz="3200" strike="noStrike" u="sng">
                <a:solidFill>
                  <a:srgbClr val="ff0000"/>
                </a:solidFill>
                <a:effectLst/>
                <a:uFillTx/>
                <a:latin typeface="Arial"/>
              </a:rPr>
              <a:t>tras sí a los discípulos</a:t>
            </a:r>
            <a:r>
              <a:rPr b="0" i="1" lang="es-MX" sz="3200" strike="noStrike" u="none">
                <a:solidFill>
                  <a:srgbClr val="2a6099"/>
                </a:solidFill>
                <a:effectLst/>
                <a:uFillTx/>
                <a:latin typeface="Arial"/>
              </a:rPr>
              <a:t>. </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504000" y="225720"/>
            <a:ext cx="9071640" cy="946800"/>
          </a:xfrm>
          <a:prstGeom prst="rect">
            <a:avLst/>
          </a:prstGeom>
          <a:noFill/>
          <a:ln w="0">
            <a:noFill/>
          </a:ln>
        </p:spPr>
        <p:txBody>
          <a:bodyPr lIns="0" rIns="0" tIns="0" bIns="0" anchor="ctr">
            <a:spAutoFit/>
          </a:bodyPr>
          <a:p>
            <a:pPr indent="0" algn="ctr">
              <a:buNone/>
            </a:pPr>
            <a:r>
              <a:rPr b="1" lang="es-MX" sz="4400" strike="noStrike" u="none">
                <a:solidFill>
                  <a:srgbClr val="000000"/>
                </a:solidFill>
                <a:effectLst/>
                <a:uFillTx/>
                <a:latin typeface="Arial"/>
              </a:rPr>
              <a:t>Nigromancia y Fantasmas</a:t>
            </a:r>
            <a:endParaRPr b="1" lang="es-MX" sz="4400" strike="noStrike" u="none">
              <a:solidFill>
                <a:srgbClr val="000000"/>
              </a:solidFill>
              <a:effectLst/>
              <a:uFillTx/>
              <a:latin typeface="Arial"/>
            </a:endParaRPr>
          </a:p>
        </p:txBody>
      </p:sp>
      <p:sp>
        <p:nvSpPr>
          <p:cNvPr id="66" name="PlaceHolder 2"/>
          <p:cNvSpPr>
            <a:spLocks noGrp="1"/>
          </p:cNvSpPr>
          <p:nvPr>
            <p:ph/>
          </p:nvPr>
        </p:nvSpPr>
        <p:spPr>
          <a:xfrm>
            <a:off x="559440" y="1150920"/>
            <a:ext cx="9071640" cy="3288240"/>
          </a:xfrm>
          <a:prstGeom prst="rect">
            <a:avLst/>
          </a:prstGeom>
          <a:noFill/>
          <a:ln w="0">
            <a:noFill/>
          </a:ln>
        </p:spPr>
        <p:txBody>
          <a:bodyPr lIns="0" rIns="0" tIns="0" bIns="0" anchor="t">
            <a:normAutofit fontScale="92500" lnSpcReduction="9999"/>
          </a:bodyPr>
          <a:p>
            <a:pPr indent="0">
              <a:spcBef>
                <a:spcPts val="1417"/>
              </a:spcBef>
              <a:buNone/>
            </a:pPr>
            <a:r>
              <a:rPr b="1" lang="es-MX" sz="3200" strike="noStrike" u="none">
                <a:solidFill>
                  <a:srgbClr val="000000"/>
                </a:solidFill>
                <a:effectLst/>
                <a:uFillTx/>
                <a:latin typeface="Arial"/>
              </a:rPr>
              <a:t>2 Corintios 11:14</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Y no es maravilla, porque </a:t>
            </a:r>
            <a:br>
              <a:rPr sz="3200"/>
            </a:br>
            <a:r>
              <a:rPr b="1" i="1" lang="es-MX" sz="3200" strike="noStrike" u="sng">
                <a:solidFill>
                  <a:srgbClr val="ff0000"/>
                </a:solidFill>
                <a:effectLst/>
                <a:uFillTx/>
                <a:latin typeface="Arial"/>
              </a:rPr>
              <a:t>el mismo Satanás se disfraza como ángel de luz</a:t>
            </a:r>
            <a:r>
              <a:rPr b="0" i="1" lang="es-MX" sz="3200" strike="noStrike" u="none">
                <a:solidFill>
                  <a:srgbClr val="2a6099"/>
                </a:solidFill>
                <a:effectLst/>
                <a:uFillTx/>
                <a:latin typeface="Arial"/>
              </a:rPr>
              <a:t>. </a:t>
            </a:r>
            <a:endParaRPr b="0" lang="es-MX" sz="3200" strike="noStrike" u="none">
              <a:solidFill>
                <a:srgbClr val="000000"/>
              </a:solidFill>
              <a:effectLst/>
              <a:uFillTx/>
              <a:latin typeface="Arial"/>
            </a:endParaRPr>
          </a:p>
          <a:p>
            <a:pPr indent="0">
              <a:spcBef>
                <a:spcPts val="1417"/>
              </a:spcBef>
              <a:buNone/>
            </a:pPr>
            <a:r>
              <a:rPr b="1" lang="es-MX" sz="3200" strike="noStrike" u="none">
                <a:solidFill>
                  <a:srgbClr val="ffffff"/>
                </a:solidFill>
                <a:effectLst/>
                <a:uFillTx/>
                <a:latin typeface="Arial"/>
              </a:rPr>
              <a:t>Deuteronomio 18:10</a:t>
            </a:r>
            <a:r>
              <a:rPr b="0" i="1" lang="es-MX" sz="3200" strike="noStrike" u="none">
                <a:solidFill>
                  <a:srgbClr val="ffffff"/>
                </a:solidFill>
                <a:effectLst/>
                <a:uFillTx/>
                <a:latin typeface="Arial"/>
              </a:rPr>
              <a:t> No sea hallado en ti quien haga pasar a su hijo o a su hija por el fuego, ni quien practique adivinación, ni agorero, ni sortílego, ni hechicero, </a:t>
            </a:r>
            <a:r>
              <a:rPr b="1" lang="es-MX" sz="3200" strike="noStrike" u="none">
                <a:solidFill>
                  <a:srgbClr val="ffffff"/>
                </a:solidFill>
                <a:effectLst/>
                <a:uFillTx/>
                <a:latin typeface="Arial"/>
              </a:rPr>
              <a:t>11</a:t>
            </a:r>
            <a:r>
              <a:rPr b="0" i="1" lang="es-MX" sz="3200" strike="noStrike" u="none">
                <a:solidFill>
                  <a:srgbClr val="ffffff"/>
                </a:solidFill>
                <a:effectLst/>
                <a:uFillTx/>
                <a:latin typeface="Arial"/>
              </a:rPr>
              <a:t> ni encantador, ni adivino, </a:t>
            </a:r>
            <a:br>
              <a:rPr sz="3200"/>
            </a:br>
            <a:r>
              <a:rPr b="0" i="1" lang="es-MX" sz="3200" strike="noStrike" u="none">
                <a:solidFill>
                  <a:srgbClr val="ffffff"/>
                </a:solidFill>
                <a:effectLst/>
                <a:uFillTx/>
                <a:latin typeface="Arial"/>
              </a:rPr>
              <a:t>ni mago, </a:t>
            </a:r>
            <a:r>
              <a:rPr b="1" i="1" lang="es-MX" sz="3200" strike="noStrike" u="sng">
                <a:solidFill>
                  <a:srgbClr val="ffffff"/>
                </a:solidFill>
                <a:effectLst/>
                <a:uFillTx/>
                <a:latin typeface="Arial"/>
              </a:rPr>
              <a:t>ni quien consulte a los muertos</a:t>
            </a:r>
            <a:r>
              <a:rPr b="0" i="1" lang="es-MX" sz="3200" strike="noStrike" u="none">
                <a:solidFill>
                  <a:srgbClr val="ffffff"/>
                </a:solidFill>
                <a:effectLst/>
                <a:uFillTx/>
                <a:latin typeface="Arial"/>
              </a:rPr>
              <a:t>. </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225720"/>
            <a:ext cx="9071640" cy="946800"/>
          </a:xfrm>
          <a:prstGeom prst="rect">
            <a:avLst/>
          </a:prstGeom>
          <a:noFill/>
          <a:ln w="0">
            <a:noFill/>
          </a:ln>
        </p:spPr>
        <p:txBody>
          <a:bodyPr lIns="0" rIns="0" tIns="0" bIns="0" anchor="ctr">
            <a:spAutoFit/>
          </a:bodyPr>
          <a:p>
            <a:pPr indent="0" algn="ctr">
              <a:buNone/>
            </a:pPr>
            <a:r>
              <a:rPr b="1" lang="es-MX" sz="4400" strike="noStrike" u="none">
                <a:solidFill>
                  <a:srgbClr val="000000"/>
                </a:solidFill>
                <a:effectLst/>
                <a:uFillTx/>
                <a:latin typeface="Arial"/>
              </a:rPr>
              <a:t>Nigromancia y Fantasmas</a:t>
            </a:r>
            <a:endParaRPr b="1" lang="es-MX" sz="4400" strike="noStrike" u="none">
              <a:solidFill>
                <a:srgbClr val="000000"/>
              </a:solidFill>
              <a:effectLst/>
              <a:uFillTx/>
              <a:latin typeface="Arial"/>
            </a:endParaRPr>
          </a:p>
        </p:txBody>
      </p:sp>
      <p:sp>
        <p:nvSpPr>
          <p:cNvPr id="68" name="PlaceHolder 2"/>
          <p:cNvSpPr>
            <a:spLocks noGrp="1"/>
          </p:cNvSpPr>
          <p:nvPr>
            <p:ph/>
          </p:nvPr>
        </p:nvSpPr>
        <p:spPr>
          <a:xfrm>
            <a:off x="559440" y="1150920"/>
            <a:ext cx="9071640" cy="3676320"/>
          </a:xfrm>
          <a:prstGeom prst="rect">
            <a:avLst/>
          </a:prstGeom>
          <a:noFill/>
          <a:ln w="0">
            <a:noFill/>
          </a:ln>
        </p:spPr>
        <p:txBody>
          <a:bodyPr lIns="0" rIns="0" tIns="0" bIns="0" anchor="t">
            <a:normAutofit lnSpcReduction="9999"/>
          </a:bodyPr>
          <a:p>
            <a:pPr indent="0">
              <a:spcBef>
                <a:spcPts val="1417"/>
              </a:spcBef>
              <a:buNone/>
            </a:pPr>
            <a:r>
              <a:rPr b="1" lang="es-MX" sz="3200" strike="noStrike" u="none">
                <a:solidFill>
                  <a:srgbClr val="000000"/>
                </a:solidFill>
                <a:effectLst/>
                <a:uFillTx/>
                <a:latin typeface="Arial"/>
              </a:rPr>
              <a:t>2 Corintios 11:14</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Y no es maravilla, porque </a:t>
            </a:r>
            <a:r>
              <a:rPr b="1" i="1" lang="es-MX" sz="3200" strike="noStrike" u="sng">
                <a:solidFill>
                  <a:srgbClr val="ff0000"/>
                </a:solidFill>
                <a:effectLst/>
                <a:uFillTx/>
                <a:latin typeface="Arial"/>
              </a:rPr>
              <a:t>el mismo Satanás se disfraza como ángel de luz</a:t>
            </a:r>
            <a:r>
              <a:rPr b="0" i="1" lang="es-MX" sz="3200" strike="noStrike" u="none">
                <a:solidFill>
                  <a:srgbClr val="2a6099"/>
                </a:solidFill>
                <a:effectLst/>
                <a:uFillTx/>
                <a:latin typeface="Arial"/>
              </a:rPr>
              <a:t>. </a:t>
            </a:r>
            <a:endParaRPr b="0" lang="es-MX" sz="3200" strike="noStrike" u="none">
              <a:solidFill>
                <a:srgbClr val="000000"/>
              </a:solidFill>
              <a:effectLst/>
              <a:uFillTx/>
              <a:latin typeface="Arial"/>
            </a:endParaRPr>
          </a:p>
          <a:p>
            <a:pPr indent="0">
              <a:spcBef>
                <a:spcPts val="1417"/>
              </a:spcBef>
              <a:buNone/>
            </a:pPr>
            <a:r>
              <a:rPr b="1" lang="es-MX" sz="3200" strike="noStrike" u="none">
                <a:solidFill>
                  <a:srgbClr val="000000"/>
                </a:solidFill>
                <a:effectLst/>
                <a:uFillTx/>
                <a:latin typeface="Arial"/>
              </a:rPr>
              <a:t>Deuteronomio 18:10</a:t>
            </a:r>
            <a:r>
              <a:rPr b="0" i="1" lang="es-MX" sz="3200" strike="noStrike" u="none">
                <a:solidFill>
                  <a:srgbClr val="2a6099"/>
                </a:solidFill>
                <a:effectLst/>
                <a:uFillTx/>
                <a:latin typeface="Arial"/>
              </a:rPr>
              <a:t> No sea hallado en ti quien haga pasar a su hijo o a su hija por el fuego, ni quien practique adivinación, ni agorero, ni sortílego, ni hechicero, </a:t>
            </a:r>
            <a:r>
              <a:rPr b="1" lang="es-MX" sz="3200" strike="noStrike" u="none">
                <a:solidFill>
                  <a:srgbClr val="000000"/>
                </a:solidFill>
                <a:effectLst/>
                <a:uFillTx/>
                <a:latin typeface="Arial"/>
              </a:rPr>
              <a:t>11</a:t>
            </a:r>
            <a:r>
              <a:rPr b="0" i="1" lang="es-MX" sz="3200" strike="noStrike" u="none">
                <a:solidFill>
                  <a:srgbClr val="2a6099"/>
                </a:solidFill>
                <a:effectLst/>
                <a:uFillTx/>
                <a:latin typeface="Arial"/>
              </a:rPr>
              <a:t> ni encantador, </a:t>
            </a:r>
            <a:br>
              <a:rPr sz="3200"/>
            </a:br>
            <a:r>
              <a:rPr b="0" i="1" lang="es-MX" sz="3200" strike="noStrike" u="none">
                <a:solidFill>
                  <a:srgbClr val="2a6099"/>
                </a:solidFill>
                <a:effectLst/>
                <a:uFillTx/>
                <a:latin typeface="Arial"/>
              </a:rPr>
              <a:t>ni adivino, ni mago, </a:t>
            </a:r>
            <a:br>
              <a:rPr sz="3200"/>
            </a:br>
            <a:r>
              <a:rPr b="1" i="1" lang="es-MX" sz="3200" strike="noStrike" u="sng">
                <a:solidFill>
                  <a:srgbClr val="ff0000"/>
                </a:solidFill>
                <a:effectLst/>
                <a:uFillTx/>
                <a:latin typeface="Arial"/>
              </a:rPr>
              <a:t>ni quien consulte a los muertos</a:t>
            </a:r>
            <a:r>
              <a:rPr b="0" i="1" lang="es-MX" sz="3200" strike="noStrike" u="none">
                <a:solidFill>
                  <a:srgbClr val="2a6099"/>
                </a:solidFill>
                <a:effectLst/>
                <a:uFillTx/>
                <a:latin typeface="Arial"/>
              </a:rPr>
              <a:t>.</a:t>
            </a:r>
            <a:r>
              <a:rPr b="0" i="1" lang="es-MX" sz="3200" strike="noStrike" u="none">
                <a:solidFill>
                  <a:srgbClr val="2a6099"/>
                </a:solidFill>
                <a:effectLst/>
                <a:uFillTx/>
                <a:latin typeface="Arial"/>
              </a:rPr>
              <a:t> </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5720"/>
            <a:ext cx="9071640" cy="946800"/>
          </a:xfrm>
          <a:prstGeom prst="rect">
            <a:avLst/>
          </a:prstGeom>
          <a:noFill/>
          <a:ln w="0">
            <a:noFill/>
          </a:ln>
        </p:spPr>
        <p:txBody>
          <a:bodyPr lIns="0" rIns="0" tIns="0" bIns="0" anchor="ctr">
            <a:spAutoFit/>
          </a:bodyPr>
          <a:p>
            <a:pPr indent="0" algn="ctr">
              <a:buNone/>
            </a:pPr>
            <a:r>
              <a:rPr b="1" lang="es-MX" sz="3600" strike="noStrike" u="none">
                <a:solidFill>
                  <a:srgbClr val="000000"/>
                </a:solidFill>
                <a:effectLst/>
                <a:uFillTx/>
                <a:latin typeface="Arial"/>
              </a:rPr>
              <a:t>Conclusión</a:t>
            </a:r>
            <a:endParaRPr b="1" lang="es-MX" sz="3600" strike="noStrike" u="none">
              <a:solidFill>
                <a:srgbClr val="000000"/>
              </a:solidFill>
              <a:effectLst/>
              <a:uFillTx/>
              <a:latin typeface="Arial"/>
            </a:endParaRPr>
          </a:p>
        </p:txBody>
      </p:sp>
      <p:sp>
        <p:nvSpPr>
          <p:cNvPr id="70" name="PlaceHolder 2"/>
          <p:cNvSpPr>
            <a:spLocks noGrp="1"/>
          </p:cNvSpPr>
          <p:nvPr>
            <p:ph/>
          </p:nvPr>
        </p:nvSpPr>
        <p:spPr>
          <a:xfrm>
            <a:off x="540000" y="1326600"/>
            <a:ext cx="9035640" cy="3288240"/>
          </a:xfrm>
          <a:prstGeom prst="rect">
            <a:avLst/>
          </a:prstGeom>
          <a:noFill/>
          <a:ln w="0">
            <a:noFill/>
          </a:ln>
        </p:spPr>
        <p:txBody>
          <a:bodyPr lIns="0" rIns="0" tIns="0" bIns="0" anchor="t">
            <a:normAutofit/>
          </a:bodyPr>
          <a:p>
            <a:pPr indent="0">
              <a:spcAft>
                <a:spcPts val="1060"/>
              </a:spcAft>
              <a:buNone/>
            </a:pPr>
            <a:r>
              <a:rPr b="1" lang="es-MX" sz="3200" strike="noStrike" u="none">
                <a:solidFill>
                  <a:srgbClr val="000000"/>
                </a:solidFill>
                <a:effectLst/>
                <a:uFillTx/>
                <a:latin typeface="Arial"/>
              </a:rPr>
              <a:t>Isaías 8:19 </a:t>
            </a:r>
            <a:r>
              <a:rPr b="0" i="1" lang="es-MX" sz="3200" strike="noStrike" u="none">
                <a:solidFill>
                  <a:srgbClr val="2a6099"/>
                </a:solidFill>
                <a:effectLst/>
                <a:uFillTx/>
                <a:latin typeface="Arial"/>
              </a:rPr>
              <a:t>Y si os dijeren: Preguntad a los encantadores y a los adivinos, que susurran hablando, responded: </a:t>
            </a:r>
            <a:r>
              <a:rPr b="1" i="1" lang="es-MX" sz="3200" strike="noStrike" u="sng">
                <a:solidFill>
                  <a:srgbClr val="ff0000"/>
                </a:solidFill>
                <a:effectLst/>
                <a:uFillTx/>
                <a:latin typeface="Arial"/>
              </a:rPr>
              <a:t>¿No consultará el pueblo a su Dios? ¿Consultará a los muertos</a:t>
            </a:r>
            <a:r>
              <a:rPr b="1" i="1" lang="es-MX" sz="3200" strike="noStrike" u="none">
                <a:solidFill>
                  <a:srgbClr val="ff0000"/>
                </a:solidFill>
                <a:effectLst/>
                <a:uFillTx/>
                <a:latin typeface="Arial"/>
              </a:rPr>
              <a:t> </a:t>
            </a:r>
            <a:br>
              <a:rPr sz="3200"/>
            </a:br>
            <a:r>
              <a:rPr b="1" i="1" lang="es-MX" sz="3200" strike="noStrike" u="sng">
                <a:solidFill>
                  <a:srgbClr val="ff0000"/>
                </a:solidFill>
                <a:effectLst/>
                <a:uFillTx/>
                <a:latin typeface="Arial"/>
              </a:rPr>
              <a:t>por los vivos?</a:t>
            </a:r>
            <a:r>
              <a:rPr b="0" lang="es-MX" sz="2400" strike="noStrike" u="none">
                <a:solidFill>
                  <a:srgbClr val="000000"/>
                </a:solidFill>
                <a:effectLst/>
                <a:uFillTx/>
                <a:latin typeface="Arial"/>
              </a:rPr>
              <a:t> </a:t>
            </a:r>
            <a:endParaRPr b="0" lang="es-MX"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PlaceHolder 1"/>
          <p:cNvSpPr>
            <a:spLocks noGrp="1"/>
          </p:cNvSpPr>
          <p:nvPr>
            <p:ph type="title"/>
          </p:nvPr>
        </p:nvSpPr>
        <p:spPr>
          <a:xfrm>
            <a:off x="504000" y="225720"/>
            <a:ext cx="9071640" cy="946800"/>
          </a:xfrm>
          <a:prstGeom prst="rect">
            <a:avLst/>
          </a:prstGeom>
          <a:noFill/>
          <a:ln w="0">
            <a:noFill/>
          </a:ln>
        </p:spPr>
        <p:txBody>
          <a:bodyPr lIns="0" rIns="0" tIns="0" bIns="0" anchor="ctr">
            <a:spAutoFit/>
          </a:bodyPr>
          <a:p>
            <a:pPr indent="0" algn="ctr">
              <a:buNone/>
            </a:pPr>
            <a:r>
              <a:rPr b="1" lang="es-MX" sz="3600" strike="noStrike" u="none">
                <a:solidFill>
                  <a:srgbClr val="000000"/>
                </a:solidFill>
                <a:effectLst/>
                <a:uFillTx/>
                <a:latin typeface="Arial"/>
              </a:rPr>
              <a:t>Conclusión</a:t>
            </a:r>
            <a:endParaRPr b="1" lang="es-MX" sz="3600" strike="noStrike" u="none">
              <a:solidFill>
                <a:srgbClr val="000000"/>
              </a:solidFill>
              <a:effectLst/>
              <a:uFillTx/>
              <a:latin typeface="Arial"/>
            </a:endParaRPr>
          </a:p>
        </p:txBody>
      </p:sp>
      <p:sp>
        <p:nvSpPr>
          <p:cNvPr id="72" name="PlaceHolder 2"/>
          <p:cNvSpPr>
            <a:spLocks noGrp="1"/>
          </p:cNvSpPr>
          <p:nvPr>
            <p:ph/>
          </p:nvPr>
        </p:nvSpPr>
        <p:spPr>
          <a:xfrm>
            <a:off x="540000" y="1017360"/>
            <a:ext cx="9035640" cy="4161240"/>
          </a:xfrm>
          <a:prstGeom prst="rect">
            <a:avLst/>
          </a:prstGeom>
          <a:noFill/>
          <a:ln w="0">
            <a:noFill/>
          </a:ln>
        </p:spPr>
        <p:txBody>
          <a:bodyPr lIns="0" rIns="0" tIns="0" bIns="0" anchor="t">
            <a:normAutofit fontScale="92500" lnSpcReduction="19999"/>
          </a:bodyPr>
          <a:p>
            <a:pPr indent="0">
              <a:spcAft>
                <a:spcPts val="1060"/>
              </a:spcAft>
              <a:buNone/>
            </a:pPr>
            <a:r>
              <a:rPr b="1" lang="es-MX" sz="3200" strike="noStrike" u="none">
                <a:solidFill>
                  <a:srgbClr val="000000"/>
                </a:solidFill>
                <a:effectLst/>
                <a:uFillTx/>
                <a:latin typeface="Arial"/>
              </a:rPr>
              <a:t>Isaías 8:19 </a:t>
            </a:r>
            <a:r>
              <a:rPr b="0" i="1" lang="es-MX" sz="3200" strike="noStrike" u="none">
                <a:solidFill>
                  <a:srgbClr val="2a6099"/>
                </a:solidFill>
                <a:effectLst/>
                <a:uFillTx/>
                <a:latin typeface="Arial"/>
              </a:rPr>
              <a:t>Y si os dijeren: Preguntad a los encantadores y a los adivinos, que susurran hablando, responded: </a:t>
            </a:r>
            <a:r>
              <a:rPr b="1" i="1" lang="es-MX" sz="3200" strike="noStrike" u="sng">
                <a:solidFill>
                  <a:srgbClr val="ff0000"/>
                </a:solidFill>
                <a:effectLst/>
                <a:uFillTx/>
                <a:latin typeface="Arial"/>
              </a:rPr>
              <a:t>¿No consultará el pueblo a su Dios? ¿Consultará a los muertos por los vivos?</a:t>
            </a:r>
            <a:r>
              <a:rPr b="0" lang="es-MX" sz="3200" strike="noStrike" u="none">
                <a:solidFill>
                  <a:srgbClr val="000000"/>
                </a:solidFill>
                <a:effectLst/>
                <a:uFillTx/>
                <a:latin typeface="Arial"/>
              </a:rPr>
              <a:t> </a:t>
            </a:r>
            <a:endParaRPr b="0" lang="es-MX" sz="3200" strike="noStrike" u="none">
              <a:solidFill>
                <a:srgbClr val="000000"/>
              </a:solidFill>
              <a:effectLst/>
              <a:uFillTx/>
              <a:latin typeface="Arial"/>
            </a:endParaRPr>
          </a:p>
          <a:p>
            <a:pPr indent="0">
              <a:spcAft>
                <a:spcPts val="1060"/>
              </a:spcAft>
              <a:buNone/>
            </a:pPr>
            <a:r>
              <a:rPr b="1" lang="es-MX" sz="3200" strike="noStrike" u="none">
                <a:solidFill>
                  <a:srgbClr val="000000"/>
                </a:solidFill>
                <a:effectLst/>
                <a:uFillTx/>
                <a:latin typeface="Arial"/>
              </a:rPr>
              <a:t>2 Timoteo 4:3</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Porque vendrá tiempo cuando </a:t>
            </a:r>
            <a:br>
              <a:rPr sz="3200"/>
            </a:br>
            <a:r>
              <a:rPr b="0" i="1" lang="es-MX" sz="3200" strike="noStrike" u="none">
                <a:solidFill>
                  <a:srgbClr val="2a6099"/>
                </a:solidFill>
                <a:effectLst/>
                <a:uFillTx/>
                <a:latin typeface="Arial"/>
              </a:rPr>
              <a:t>no sufrirán la sana doctrina, sino que teniendo </a:t>
            </a:r>
            <a:br>
              <a:rPr sz="3200"/>
            </a:br>
            <a:r>
              <a:rPr b="0" i="1" lang="es-MX" sz="3200" strike="noStrike" u="none">
                <a:solidFill>
                  <a:srgbClr val="2a6099"/>
                </a:solidFill>
                <a:effectLst/>
                <a:uFillTx/>
                <a:latin typeface="Arial"/>
              </a:rPr>
              <a:t>comezón de oír, se amontonarán maestros </a:t>
            </a:r>
            <a:br>
              <a:rPr sz="3200"/>
            </a:br>
            <a:r>
              <a:rPr b="0" i="1" lang="es-MX" sz="3200" strike="noStrike" u="none">
                <a:solidFill>
                  <a:srgbClr val="2a6099"/>
                </a:solidFill>
                <a:effectLst/>
                <a:uFillTx/>
                <a:latin typeface="Arial"/>
              </a:rPr>
              <a:t>conforme a sus propias concupiscencias,</a:t>
            </a:r>
            <a:r>
              <a:rPr b="0" lang="es-MX" sz="3200" strike="noStrike" u="none">
                <a:solidFill>
                  <a:srgbClr val="000000"/>
                </a:solidFill>
                <a:effectLst/>
                <a:uFillTx/>
                <a:latin typeface="Arial"/>
              </a:rPr>
              <a:t> </a:t>
            </a:r>
            <a:br>
              <a:rPr sz="3200"/>
            </a:br>
            <a:r>
              <a:rPr b="1" lang="es-MX" sz="3200" strike="noStrike" u="none">
                <a:solidFill>
                  <a:srgbClr val="000000"/>
                </a:solidFill>
                <a:effectLst/>
                <a:uFillTx/>
                <a:latin typeface="Arial"/>
              </a:rPr>
              <a:t>4</a:t>
            </a:r>
            <a:r>
              <a:rPr b="0" lang="es-MX" sz="3200" strike="noStrike" u="none">
                <a:solidFill>
                  <a:srgbClr val="000000"/>
                </a:solidFill>
                <a:effectLst/>
                <a:uFillTx/>
                <a:latin typeface="Arial"/>
              </a:rPr>
              <a:t> </a:t>
            </a:r>
            <a:r>
              <a:rPr b="0" lang="es-MX" sz="3200" strike="noStrike" u="none">
                <a:solidFill>
                  <a:srgbClr val="2a6099"/>
                </a:solidFill>
                <a:effectLst/>
                <a:uFillTx/>
                <a:latin typeface="Arial"/>
              </a:rPr>
              <a:t>y </a:t>
            </a:r>
            <a:r>
              <a:rPr b="1" i="1" lang="es-MX" sz="3200" strike="noStrike" u="sng">
                <a:solidFill>
                  <a:srgbClr val="ff0000"/>
                </a:solidFill>
                <a:effectLst/>
                <a:uFillTx/>
                <a:latin typeface="Arial"/>
              </a:rPr>
              <a:t>apartarán de la verdad el oído </a:t>
            </a:r>
            <a:br>
              <a:rPr sz="3200"/>
            </a:br>
            <a:r>
              <a:rPr b="1" i="1" lang="es-MX" sz="3200" strike="noStrike" u="sng">
                <a:solidFill>
                  <a:srgbClr val="ff0000"/>
                </a:solidFill>
                <a:effectLst/>
                <a:uFillTx/>
                <a:latin typeface="Arial"/>
              </a:rPr>
              <a:t>y se volverán a las fábulas</a:t>
            </a:r>
            <a:r>
              <a:rPr b="0" lang="es-MX" sz="3200" strike="noStrike" u="none">
                <a:solidFill>
                  <a:srgbClr val="2a6099"/>
                </a:solidFill>
                <a:effectLst/>
                <a:uFillTx/>
                <a:latin typeface="Arial"/>
              </a:rPr>
              <a:t>. </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 name="PlaceHolder 1"/>
          <p:cNvSpPr>
            <a:spLocks noGrp="1"/>
          </p:cNvSpPr>
          <p:nvPr>
            <p:ph type="title"/>
          </p:nvPr>
        </p:nvSpPr>
        <p:spPr>
          <a:xfrm>
            <a:off x="540000" y="180000"/>
            <a:ext cx="9000000" cy="900000"/>
          </a:xfrm>
          <a:prstGeom prst="rect">
            <a:avLst/>
          </a:prstGeom>
          <a:noFill/>
          <a:ln w="0">
            <a:noFill/>
          </a:ln>
        </p:spPr>
        <p:txBody>
          <a:bodyPr lIns="0" rIns="0" tIns="0" bIns="0" anchor="ctr">
            <a:spAutoFit/>
          </a:bodyPr>
          <a:p>
            <a:pPr indent="0" algn="ctr">
              <a:buNone/>
            </a:pPr>
            <a:r>
              <a:rPr b="1" lang="es-MX" sz="3600" strike="noStrike" u="none">
                <a:solidFill>
                  <a:srgbClr val="000000"/>
                </a:solidFill>
                <a:effectLst/>
                <a:uFillTx/>
                <a:latin typeface="Arial"/>
              </a:rPr>
              <a:t>Los Muertos no Pueden Participar Más</a:t>
            </a:r>
            <a:endParaRPr b="1" lang="es-MX" sz="3600" strike="noStrike" u="none">
              <a:solidFill>
                <a:srgbClr val="000000"/>
              </a:solidFill>
              <a:effectLst/>
              <a:uFillTx/>
              <a:latin typeface="Arial"/>
            </a:endParaRPr>
          </a:p>
        </p:txBody>
      </p:sp>
      <p:sp>
        <p:nvSpPr>
          <p:cNvPr id="40" name="PlaceHolder 2"/>
          <p:cNvSpPr>
            <a:spLocks noGrp="1"/>
          </p:cNvSpPr>
          <p:nvPr>
            <p:ph/>
          </p:nvPr>
        </p:nvSpPr>
        <p:spPr>
          <a:xfrm>
            <a:off x="540000" y="1260000"/>
            <a:ext cx="9000000" cy="3752280"/>
          </a:xfrm>
          <a:prstGeom prst="rect">
            <a:avLst/>
          </a:prstGeom>
          <a:noFill/>
          <a:ln w="0">
            <a:noFill/>
          </a:ln>
        </p:spPr>
        <p:txBody>
          <a:bodyPr lIns="0" rIns="0" tIns="0" bIns="0" anchor="t">
            <a:normAutofit fontScale="92500" lnSpcReduction="9999"/>
          </a:bodyPr>
          <a:p>
            <a:pPr indent="0">
              <a:spcAft>
                <a:spcPts val="1134"/>
              </a:spcAft>
              <a:buNone/>
            </a:pPr>
            <a:r>
              <a:rPr b="1" lang="es-MX" sz="3200" strike="noStrike" u="none">
                <a:solidFill>
                  <a:srgbClr val="000000"/>
                </a:solidFill>
                <a:effectLst/>
                <a:uFillTx/>
                <a:latin typeface="Arial"/>
              </a:rPr>
              <a:t>Eclesiastés 9:5</a:t>
            </a:r>
            <a:r>
              <a:rPr b="0" lang="es-MX" sz="3200" strike="noStrike" u="none">
                <a:solidFill>
                  <a:srgbClr val="000000"/>
                </a:solidFill>
                <a:effectLst/>
                <a:uFillTx/>
                <a:latin typeface="Arial"/>
              </a:rPr>
              <a:t> </a:t>
            </a:r>
            <a:r>
              <a:rPr b="0" i="1" lang="es-MX" sz="3200" strike="noStrike" u="none">
                <a:solidFill>
                  <a:srgbClr val="3465a4"/>
                </a:solidFill>
                <a:effectLst/>
                <a:uFillTx/>
                <a:latin typeface="Arial"/>
              </a:rPr>
              <a:t>Porque los que viven saben que han de morir; pero </a:t>
            </a:r>
            <a:r>
              <a:rPr b="1" i="1" lang="es-MX" sz="3200" strike="noStrike" u="sng">
                <a:solidFill>
                  <a:srgbClr val="ff0000"/>
                </a:solidFill>
                <a:effectLst/>
                <a:uFillTx/>
                <a:latin typeface="Arial"/>
              </a:rPr>
              <a:t>los muertos nada saben, ni tienen más paga;</a:t>
            </a:r>
            <a:r>
              <a:rPr b="0" i="1" lang="es-MX" sz="3200" strike="noStrike" u="none">
                <a:solidFill>
                  <a:srgbClr val="3465a4"/>
                </a:solidFill>
                <a:effectLst/>
                <a:uFillTx/>
                <a:latin typeface="Arial"/>
              </a:rPr>
              <a:t> porque su memoria es puesta en olvido.</a:t>
            </a:r>
            <a:r>
              <a:rPr b="0" lang="es-MX" sz="3200" strike="noStrike" u="none">
                <a:solidFill>
                  <a:srgbClr val="000000"/>
                </a:solidFill>
                <a:effectLst/>
                <a:uFillTx/>
                <a:latin typeface="Arial"/>
              </a:rPr>
              <a:t> </a:t>
            </a:r>
            <a:r>
              <a:rPr b="1" lang="es-MX" sz="3200" strike="noStrike" u="none">
                <a:solidFill>
                  <a:srgbClr val="000000"/>
                </a:solidFill>
                <a:effectLst/>
                <a:uFillTx/>
                <a:latin typeface="Arial"/>
              </a:rPr>
              <a:t>6</a:t>
            </a:r>
            <a:r>
              <a:rPr b="0" lang="es-MX" sz="3200" strike="noStrike" u="none">
                <a:solidFill>
                  <a:srgbClr val="000000"/>
                </a:solidFill>
                <a:effectLst/>
                <a:uFillTx/>
                <a:latin typeface="Arial"/>
              </a:rPr>
              <a:t> </a:t>
            </a:r>
            <a:r>
              <a:rPr b="0" i="1" lang="es-MX" sz="3200" strike="noStrike" u="none">
                <a:solidFill>
                  <a:srgbClr val="3465a4"/>
                </a:solidFill>
                <a:effectLst/>
                <a:uFillTx/>
                <a:latin typeface="Arial"/>
              </a:rPr>
              <a:t>También su amor y su odio y su envidia fenecieron ya; y nunca más tendrán parte en todo lo que se hace debajo del sol</a:t>
            </a:r>
            <a:r>
              <a:rPr b="0" lang="es-MX" sz="3200" strike="noStrike" u="none">
                <a:solidFill>
                  <a:srgbClr val="000000"/>
                </a:solidFill>
                <a:effectLst/>
                <a:uFillTx/>
                <a:latin typeface="Arial"/>
              </a:rPr>
              <a:t>. </a:t>
            </a:r>
            <a:endParaRPr b="0" lang="es-MX" sz="3200" strike="noStrike" u="none">
              <a:solidFill>
                <a:srgbClr val="000000"/>
              </a:solidFill>
              <a:effectLst/>
              <a:uFillTx/>
              <a:latin typeface="Arial"/>
            </a:endParaRPr>
          </a:p>
          <a:p>
            <a:pPr indent="0">
              <a:spcBef>
                <a:spcPts val="850"/>
              </a:spcBef>
              <a:spcAft>
                <a:spcPts val="1049"/>
              </a:spcAft>
              <a:buNone/>
            </a:pPr>
            <a:r>
              <a:rPr b="1" lang="es-MX" sz="3200" strike="noStrike" u="none">
                <a:solidFill>
                  <a:srgbClr val="000000"/>
                </a:solidFill>
                <a:effectLst/>
                <a:uFillTx/>
                <a:latin typeface="Arial"/>
              </a:rPr>
              <a:t>Job 14:21</a:t>
            </a:r>
            <a:r>
              <a:rPr b="0" lang="es-MX" sz="3200" strike="noStrike" u="none">
                <a:solidFill>
                  <a:srgbClr val="000000"/>
                </a:solidFill>
                <a:effectLst/>
                <a:uFillTx/>
                <a:latin typeface="Arial"/>
              </a:rPr>
              <a:t> </a:t>
            </a:r>
            <a:r>
              <a:rPr b="0" i="1" lang="es-MX" sz="3200" strike="noStrike" u="none">
                <a:solidFill>
                  <a:srgbClr val="3465a4"/>
                </a:solidFill>
                <a:effectLst/>
                <a:uFillTx/>
                <a:latin typeface="Arial"/>
              </a:rPr>
              <a:t>Sus hijos tendrán honores, </a:t>
            </a:r>
            <a:br>
              <a:rPr sz="3200"/>
            </a:br>
            <a:r>
              <a:rPr b="1" i="1" lang="es-MX" sz="3200" strike="noStrike" u="sng">
                <a:solidFill>
                  <a:srgbClr val="ff0000"/>
                </a:solidFill>
                <a:effectLst/>
                <a:uFillTx/>
                <a:latin typeface="Arial"/>
              </a:rPr>
              <a:t>pero él no lo sabrá</a:t>
            </a:r>
            <a:r>
              <a:rPr b="0" i="1" lang="es-MX" sz="3200" strike="noStrike" u="none">
                <a:solidFill>
                  <a:srgbClr val="3465a4"/>
                </a:solidFill>
                <a:effectLst/>
                <a:uFillTx/>
                <a:latin typeface="Arial"/>
              </a:rPr>
              <a:t>; O serán humillados, </a:t>
            </a:r>
            <a:br>
              <a:rPr sz="3200"/>
            </a:br>
            <a:r>
              <a:rPr b="0" i="1" lang="es-MX" sz="3200" strike="noStrike" u="none">
                <a:solidFill>
                  <a:srgbClr val="3465a4"/>
                </a:solidFill>
                <a:effectLst/>
                <a:uFillTx/>
                <a:latin typeface="Arial"/>
              </a:rPr>
              <a:t>y </a:t>
            </a:r>
            <a:r>
              <a:rPr b="1" i="1" lang="es-MX" sz="3200" strike="noStrike" u="sng">
                <a:solidFill>
                  <a:srgbClr val="ff0000"/>
                </a:solidFill>
                <a:effectLst/>
                <a:uFillTx/>
                <a:latin typeface="Arial"/>
              </a:rPr>
              <a:t>no entenderá de ello.</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title"/>
          </p:nvPr>
        </p:nvSpPr>
        <p:spPr>
          <a:xfrm>
            <a:off x="540000" y="179640"/>
            <a:ext cx="9000000" cy="900000"/>
          </a:xfrm>
          <a:prstGeom prst="rect">
            <a:avLst/>
          </a:prstGeom>
          <a:noFill/>
          <a:ln w="0">
            <a:noFill/>
          </a:ln>
        </p:spPr>
        <p:txBody>
          <a:bodyPr lIns="0" rIns="0" tIns="0" bIns="0" anchor="ctr">
            <a:spAutoFit/>
          </a:bodyPr>
          <a:p>
            <a:pPr indent="0" algn="ctr">
              <a:buNone/>
            </a:pPr>
            <a:r>
              <a:rPr b="1" lang="es-MX" sz="3600" strike="noStrike" u="none">
                <a:solidFill>
                  <a:srgbClr val="000000"/>
                </a:solidFill>
                <a:effectLst/>
                <a:uFillTx/>
                <a:latin typeface="Arial"/>
              </a:rPr>
              <a:t>Los Muertos no Pueden Participar Más</a:t>
            </a:r>
            <a:endParaRPr b="1" lang="es-MX" sz="3600" strike="noStrike" u="none">
              <a:solidFill>
                <a:srgbClr val="000000"/>
              </a:solidFill>
              <a:effectLst/>
              <a:uFillTx/>
              <a:latin typeface="Arial"/>
            </a:endParaRPr>
          </a:p>
        </p:txBody>
      </p:sp>
      <p:sp>
        <p:nvSpPr>
          <p:cNvPr id="42" name="PlaceHolder 2"/>
          <p:cNvSpPr>
            <a:spLocks noGrp="1"/>
          </p:cNvSpPr>
          <p:nvPr>
            <p:ph/>
          </p:nvPr>
        </p:nvSpPr>
        <p:spPr>
          <a:xfrm>
            <a:off x="540000" y="1080000"/>
            <a:ext cx="9000000" cy="4140000"/>
          </a:xfrm>
          <a:prstGeom prst="rect">
            <a:avLst/>
          </a:prstGeom>
          <a:noFill/>
          <a:ln w="0">
            <a:noFill/>
          </a:ln>
        </p:spPr>
        <p:txBody>
          <a:bodyPr lIns="0" rIns="0" tIns="0" bIns="0" anchor="t">
            <a:normAutofit fontScale="92500" lnSpcReduction="9999"/>
          </a:bodyPr>
          <a:p>
            <a:pPr indent="0">
              <a:spcBef>
                <a:spcPts val="1417"/>
              </a:spcBef>
              <a:buNone/>
            </a:pPr>
            <a:r>
              <a:rPr b="1" lang="es-MX" sz="2600" strike="noStrike" u="none">
                <a:solidFill>
                  <a:srgbClr val="000000"/>
                </a:solidFill>
                <a:effectLst/>
                <a:uFillTx/>
                <a:latin typeface="Arial"/>
              </a:rPr>
              <a:t>Lucas 16:27</a:t>
            </a:r>
            <a:r>
              <a:rPr b="0" lang="es-MX" sz="2600" strike="noStrike" u="none">
                <a:solidFill>
                  <a:srgbClr val="000000"/>
                </a:solidFill>
                <a:effectLst/>
                <a:uFillTx/>
                <a:latin typeface="Arial"/>
              </a:rPr>
              <a:t> </a:t>
            </a:r>
            <a:r>
              <a:rPr b="0" i="1" lang="es-MX" sz="2600" strike="noStrike" u="none">
                <a:solidFill>
                  <a:srgbClr val="3465a4"/>
                </a:solidFill>
                <a:effectLst/>
                <a:uFillTx/>
                <a:latin typeface="Arial"/>
              </a:rPr>
              <a:t>Entonces le dijo: Te ruego, pues, padre, que </a:t>
            </a:r>
            <a:br>
              <a:rPr sz="2600"/>
            </a:br>
            <a:r>
              <a:rPr b="1" i="1" lang="es-MX" sz="2600" strike="noStrike" u="sng">
                <a:solidFill>
                  <a:srgbClr val="3465a4"/>
                </a:solidFill>
                <a:effectLst/>
                <a:uFillTx/>
                <a:latin typeface="Arial"/>
              </a:rPr>
              <a:t>le envíes a la casa de mi padre</a:t>
            </a:r>
            <a:r>
              <a:rPr b="0" i="1" lang="es-MX" sz="2600" strike="noStrike" u="none">
                <a:solidFill>
                  <a:srgbClr val="3465a4"/>
                </a:solidFill>
                <a:effectLst/>
                <a:uFillTx/>
                <a:latin typeface="Arial"/>
              </a:rPr>
              <a:t>, </a:t>
            </a:r>
            <a:r>
              <a:rPr b="1" lang="es-MX" sz="2600" strike="noStrike" u="none">
                <a:solidFill>
                  <a:srgbClr val="000000"/>
                </a:solidFill>
                <a:effectLst/>
                <a:uFillTx/>
                <a:latin typeface="Arial"/>
              </a:rPr>
              <a:t>28</a:t>
            </a:r>
            <a:r>
              <a:rPr b="0" i="1" lang="es-MX" sz="2600" strike="noStrike" u="none">
                <a:solidFill>
                  <a:srgbClr val="3465a4"/>
                </a:solidFill>
                <a:effectLst/>
                <a:uFillTx/>
                <a:latin typeface="Arial"/>
              </a:rPr>
              <a:t> porque tengo cinco hermanos, para que les testifique, a fin de que no vengan ellos también a este lugar de tormento. </a:t>
            </a:r>
            <a:r>
              <a:rPr b="1" lang="es-MX" sz="2600" strike="noStrike" u="none">
                <a:solidFill>
                  <a:srgbClr val="000000"/>
                </a:solidFill>
                <a:effectLst/>
                <a:uFillTx/>
                <a:latin typeface="Arial"/>
              </a:rPr>
              <a:t>29</a:t>
            </a:r>
            <a:r>
              <a:rPr b="0" i="1" lang="es-MX" sz="2600" strike="noStrike" u="none">
                <a:solidFill>
                  <a:srgbClr val="3465a4"/>
                </a:solidFill>
                <a:effectLst/>
                <a:uFillTx/>
                <a:latin typeface="Arial"/>
              </a:rPr>
              <a:t> Y Abraham le dijo: A Moisés y a los profetas tienen; óiganlos. </a:t>
            </a:r>
            <a:endParaRPr b="0" lang="es-MX" sz="2600" strike="noStrike" u="none">
              <a:solidFill>
                <a:srgbClr val="000000"/>
              </a:solidFill>
              <a:effectLst/>
              <a:uFillTx/>
              <a:latin typeface="Arial"/>
            </a:endParaRPr>
          </a:p>
          <a:p>
            <a:pPr indent="0">
              <a:spcBef>
                <a:spcPts val="1417"/>
              </a:spcBef>
              <a:buNone/>
            </a:pPr>
            <a:r>
              <a:rPr b="1" lang="es-MX" sz="2600" strike="noStrike" u="none">
                <a:solidFill>
                  <a:srgbClr val="000000"/>
                </a:solidFill>
                <a:effectLst/>
                <a:uFillTx/>
                <a:latin typeface="Arial"/>
              </a:rPr>
              <a:t>30</a:t>
            </a:r>
            <a:r>
              <a:rPr b="0" i="1" lang="es-MX" sz="2600" strike="noStrike" u="none">
                <a:solidFill>
                  <a:srgbClr val="3465a4"/>
                </a:solidFill>
                <a:effectLst/>
                <a:uFillTx/>
                <a:latin typeface="Arial"/>
              </a:rPr>
              <a:t> </a:t>
            </a:r>
            <a:r>
              <a:rPr b="0" i="1" lang="es-MX" sz="3200" strike="noStrike" u="none">
                <a:solidFill>
                  <a:srgbClr val="3465a4"/>
                </a:solidFill>
                <a:effectLst/>
                <a:uFillTx/>
                <a:latin typeface="Arial"/>
              </a:rPr>
              <a:t>Él entonces dijo: No, padre Abraham; pero </a:t>
            </a:r>
            <a:r>
              <a:rPr b="1" i="1" lang="es-MX" sz="3200" strike="noStrike" u="sng">
                <a:solidFill>
                  <a:srgbClr val="ff0000"/>
                </a:solidFill>
                <a:effectLst/>
                <a:uFillTx/>
                <a:latin typeface="Arial"/>
              </a:rPr>
              <a:t>si alguno fuere a ellos de entre los muertos, se arrepentirán</a:t>
            </a:r>
            <a:r>
              <a:rPr b="0" i="1" lang="es-MX" sz="3200" strike="noStrike" u="none">
                <a:solidFill>
                  <a:srgbClr val="3465a4"/>
                </a:solidFill>
                <a:effectLst/>
                <a:uFillTx/>
                <a:latin typeface="Arial"/>
              </a:rPr>
              <a:t>. </a:t>
            </a:r>
            <a:r>
              <a:rPr b="0" lang="es-MX" sz="3200" strike="noStrike" u="none">
                <a:solidFill>
                  <a:srgbClr val="000000"/>
                </a:solidFill>
                <a:effectLst/>
                <a:uFillTx/>
                <a:latin typeface="Arial"/>
              </a:rPr>
              <a:t>31</a:t>
            </a:r>
            <a:r>
              <a:rPr b="0" i="1" lang="es-MX" sz="3200" strike="noStrike" u="none">
                <a:solidFill>
                  <a:srgbClr val="3465a4"/>
                </a:solidFill>
                <a:effectLst/>
                <a:uFillTx/>
                <a:latin typeface="Arial"/>
              </a:rPr>
              <a:t> Mas Abraham le dijo: </a:t>
            </a:r>
            <a:br>
              <a:rPr sz="3200"/>
            </a:br>
            <a:r>
              <a:rPr b="0" i="1" lang="es-MX" sz="3200" strike="noStrike" u="none">
                <a:solidFill>
                  <a:srgbClr val="3465a4"/>
                </a:solidFill>
                <a:effectLst/>
                <a:uFillTx/>
                <a:latin typeface="Arial"/>
              </a:rPr>
              <a:t>Si no oyen a Moisés y a los profetas, </a:t>
            </a:r>
            <a:br>
              <a:rPr sz="3200"/>
            </a:br>
            <a:r>
              <a:rPr b="1" i="1" lang="es-MX" sz="3200" strike="noStrike" u="sng">
                <a:solidFill>
                  <a:srgbClr val="ff0000"/>
                </a:solidFill>
                <a:effectLst/>
                <a:uFillTx/>
                <a:latin typeface="Arial"/>
              </a:rPr>
              <a:t>tampoco se persuadirán aunque alguno </a:t>
            </a:r>
            <a:br>
              <a:rPr sz="3200"/>
            </a:br>
            <a:r>
              <a:rPr b="1" i="1" lang="es-MX" sz="3200" strike="noStrike" u="sng">
                <a:solidFill>
                  <a:srgbClr val="ff0000"/>
                </a:solidFill>
                <a:effectLst/>
                <a:uFillTx/>
                <a:latin typeface="Arial"/>
              </a:rPr>
              <a:t>se levantare de los muertos.</a:t>
            </a:r>
            <a:r>
              <a:rPr b="0" i="1" lang="es-MX" sz="3200" strike="noStrike" u="none">
                <a:solidFill>
                  <a:srgbClr val="3465a4"/>
                </a:solidFill>
                <a:effectLst/>
                <a:uFillTx/>
                <a:latin typeface="Arial"/>
              </a:rPr>
              <a:t> </a:t>
            </a:r>
            <a:endParaRPr b="0" lang="es-MX" sz="3200" strike="noStrike" u="none">
              <a:solidFill>
                <a:srgbClr val="000000"/>
              </a:solidFill>
              <a:effectLst/>
              <a:uFillTx/>
              <a:latin typeface="Arial"/>
            </a:endParaRPr>
          </a:p>
          <a:p>
            <a:pPr indent="0">
              <a:spcBef>
                <a:spcPts val="1417"/>
              </a:spcBef>
              <a:buNone/>
            </a:pP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PlaceHolder 1"/>
          <p:cNvSpPr>
            <a:spLocks noGrp="1"/>
          </p:cNvSpPr>
          <p:nvPr>
            <p:ph type="title"/>
          </p:nvPr>
        </p:nvSpPr>
        <p:spPr>
          <a:xfrm>
            <a:off x="504000" y="226080"/>
            <a:ext cx="9071640" cy="946440"/>
          </a:xfrm>
          <a:prstGeom prst="rect">
            <a:avLst/>
          </a:prstGeom>
          <a:noFill/>
          <a:ln w="0">
            <a:noFill/>
          </a:ln>
        </p:spPr>
        <p:txBody>
          <a:bodyPr lIns="0" rIns="0" tIns="0" bIns="0" anchor="ctr">
            <a:spAutoFit/>
          </a:bodyPr>
          <a:p>
            <a:pPr indent="0" algn="ctr">
              <a:buNone/>
            </a:pPr>
            <a:r>
              <a:rPr b="1" lang="es-MX" sz="3600" strike="noStrike" u="none">
                <a:solidFill>
                  <a:srgbClr val="000000"/>
                </a:solidFill>
                <a:effectLst/>
                <a:uFillTx/>
                <a:latin typeface="Arial"/>
              </a:rPr>
              <a:t>Los Muertos no Pueden Participar Más</a:t>
            </a:r>
            <a:endParaRPr b="1" lang="es-MX" sz="3600" strike="noStrike" u="none">
              <a:solidFill>
                <a:srgbClr val="000000"/>
              </a:solidFill>
              <a:effectLst/>
              <a:uFillTx/>
              <a:latin typeface="Arial"/>
            </a:endParaRPr>
          </a:p>
        </p:txBody>
      </p:sp>
      <p:sp>
        <p:nvSpPr>
          <p:cNvPr id="44" name="PlaceHolder 2"/>
          <p:cNvSpPr>
            <a:spLocks noGrp="1"/>
          </p:cNvSpPr>
          <p:nvPr>
            <p:ph/>
          </p:nvPr>
        </p:nvSpPr>
        <p:spPr>
          <a:xfrm>
            <a:off x="504000" y="1326600"/>
            <a:ext cx="9071640" cy="3288240"/>
          </a:xfrm>
          <a:prstGeom prst="rect">
            <a:avLst/>
          </a:prstGeom>
          <a:noFill/>
          <a:ln w="0">
            <a:noFill/>
          </a:ln>
        </p:spPr>
        <p:txBody>
          <a:bodyPr lIns="0" rIns="0" tIns="0" bIns="0" anchor="t">
            <a:normAutofit/>
          </a:bodyPr>
          <a:p>
            <a:pPr indent="0">
              <a:spcBef>
                <a:spcPts val="1417"/>
              </a:spcBef>
              <a:buNone/>
            </a:pPr>
            <a:r>
              <a:rPr b="1" lang="es-MX" sz="3200" strike="noStrike" u="none">
                <a:solidFill>
                  <a:srgbClr val="000000"/>
                </a:solidFill>
                <a:effectLst/>
                <a:uFillTx/>
                <a:latin typeface="Arial"/>
              </a:rPr>
              <a:t>Salmos 106:28</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Se unieron asimismo a Baal-peor, Y </a:t>
            </a:r>
            <a:r>
              <a:rPr b="1" i="1" lang="es-MX" sz="3200" strike="noStrike" u="sng">
                <a:solidFill>
                  <a:srgbClr val="ff0000"/>
                </a:solidFill>
                <a:effectLst/>
                <a:uFillTx/>
                <a:latin typeface="Arial"/>
              </a:rPr>
              <a:t>comieron los sacrificios de los muertos</a:t>
            </a:r>
            <a:r>
              <a:rPr b="0" i="1" lang="es-MX" sz="3200" strike="noStrike" u="none">
                <a:solidFill>
                  <a:srgbClr val="2a6099"/>
                </a:solidFill>
                <a:effectLst/>
                <a:uFillTx/>
                <a:latin typeface="Arial"/>
              </a:rPr>
              <a:t>. </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225720"/>
            <a:ext cx="9071640" cy="946440"/>
          </a:xfrm>
          <a:prstGeom prst="rect">
            <a:avLst/>
          </a:prstGeom>
          <a:noFill/>
          <a:ln w="0">
            <a:noFill/>
          </a:ln>
        </p:spPr>
        <p:txBody>
          <a:bodyPr lIns="0" rIns="0" tIns="0" bIns="0" anchor="ctr">
            <a:spAutoFit/>
          </a:bodyPr>
          <a:p>
            <a:pPr indent="0" algn="ctr">
              <a:spcBef>
                <a:spcPts val="1417"/>
              </a:spcBef>
              <a:buNone/>
            </a:pPr>
            <a:r>
              <a:rPr b="1" lang="es-MX" sz="3200" strike="noStrike" u="none">
                <a:solidFill>
                  <a:srgbClr val="000000"/>
                </a:solidFill>
                <a:effectLst/>
                <a:uFillTx/>
                <a:latin typeface="Arial"/>
              </a:rPr>
              <a:t>La Muerte es una Consecuencia del Pecado</a:t>
            </a:r>
            <a:endParaRPr b="1" lang="es-MX" sz="3200" strike="noStrike" u="none">
              <a:solidFill>
                <a:srgbClr val="000000"/>
              </a:solidFill>
              <a:effectLst/>
              <a:uFillTx/>
              <a:latin typeface="Arial"/>
            </a:endParaRPr>
          </a:p>
        </p:txBody>
      </p:sp>
      <p:sp>
        <p:nvSpPr>
          <p:cNvPr id="46" name="PlaceHolder 2"/>
          <p:cNvSpPr>
            <a:spLocks noGrp="1"/>
          </p:cNvSpPr>
          <p:nvPr>
            <p:ph/>
          </p:nvPr>
        </p:nvSpPr>
        <p:spPr>
          <a:xfrm>
            <a:off x="504000" y="1326600"/>
            <a:ext cx="9071640" cy="3288240"/>
          </a:xfrm>
          <a:prstGeom prst="rect">
            <a:avLst/>
          </a:prstGeom>
          <a:noFill/>
          <a:ln w="0">
            <a:noFill/>
          </a:ln>
        </p:spPr>
        <p:txBody>
          <a:bodyPr lIns="0" rIns="0" tIns="0" bIns="0" anchor="t">
            <a:normAutofit lnSpcReduction="9999"/>
          </a:bodyPr>
          <a:p>
            <a:pPr indent="0">
              <a:spcBef>
                <a:spcPts val="1417"/>
              </a:spcBef>
              <a:buNone/>
            </a:pPr>
            <a:r>
              <a:rPr b="1" lang="es-MX" sz="3200" strike="noStrike" u="none">
                <a:solidFill>
                  <a:srgbClr val="000000"/>
                </a:solidFill>
                <a:effectLst/>
                <a:uFillTx/>
                <a:latin typeface="Arial"/>
              </a:rPr>
              <a:t>Romanos 6:23</a:t>
            </a:r>
            <a:r>
              <a:rPr b="0" i="1" lang="es-MX" sz="3200" strike="noStrike" u="none">
                <a:solidFill>
                  <a:srgbClr val="2a6099"/>
                </a:solidFill>
                <a:effectLst/>
                <a:uFillTx/>
                <a:latin typeface="Arial"/>
              </a:rPr>
              <a:t> Porque </a:t>
            </a:r>
            <a:r>
              <a:rPr b="1" i="1" lang="es-MX" sz="3200" strike="noStrike" u="sng">
                <a:solidFill>
                  <a:srgbClr val="ff0000"/>
                </a:solidFill>
                <a:effectLst/>
                <a:uFillTx/>
                <a:latin typeface="Arial"/>
              </a:rPr>
              <a:t>la paga del pecado es muerte</a:t>
            </a:r>
            <a:r>
              <a:rPr b="0" i="1" lang="es-MX" sz="3200" strike="noStrike" u="none">
                <a:solidFill>
                  <a:srgbClr val="2a6099"/>
                </a:solidFill>
                <a:effectLst/>
                <a:uFillTx/>
                <a:latin typeface="Arial"/>
              </a:rPr>
              <a:t>, mas la dádiva de Dios es vida eterna en Cristo Jesús Señor nuestro.</a:t>
            </a:r>
            <a:endParaRPr b="0" lang="es-MX" sz="3200" strike="noStrike" u="none">
              <a:solidFill>
                <a:srgbClr val="000000"/>
              </a:solidFill>
              <a:effectLst/>
              <a:uFillTx/>
              <a:latin typeface="Arial"/>
            </a:endParaRPr>
          </a:p>
          <a:p>
            <a:pPr indent="0">
              <a:spcBef>
                <a:spcPts val="1417"/>
              </a:spcBef>
              <a:buNone/>
            </a:pPr>
            <a:r>
              <a:rPr b="1" lang="es-MX" sz="3200" strike="noStrike" u="none">
                <a:solidFill>
                  <a:srgbClr val="000000"/>
                </a:solidFill>
                <a:effectLst/>
                <a:uFillTx/>
                <a:latin typeface="Arial"/>
              </a:rPr>
              <a:t>Santiago 1:15</a:t>
            </a:r>
            <a:r>
              <a:rPr b="0" i="1" lang="es-MX" sz="3200" strike="noStrike" u="none">
                <a:solidFill>
                  <a:srgbClr val="2a6099"/>
                </a:solidFill>
                <a:effectLst/>
                <a:uFillTx/>
                <a:latin typeface="Arial"/>
              </a:rPr>
              <a:t> Entonces la concupiscencia, después que ha concebido, da a luz el pecado; y </a:t>
            </a:r>
            <a:r>
              <a:rPr b="1" i="1" lang="es-MX" sz="3200" strike="noStrike" u="sng">
                <a:solidFill>
                  <a:srgbClr val="ff0000"/>
                </a:solidFill>
                <a:effectLst/>
                <a:uFillTx/>
                <a:latin typeface="Arial"/>
              </a:rPr>
              <a:t>el pecado, siendo consumado, da a luz</a:t>
            </a:r>
            <a:r>
              <a:rPr b="1" i="1" lang="es-MX" sz="3200" strike="noStrike" u="none">
                <a:solidFill>
                  <a:srgbClr val="ff0000"/>
                </a:solidFill>
                <a:effectLst/>
                <a:uFillTx/>
                <a:latin typeface="Arial"/>
              </a:rPr>
              <a:t> </a:t>
            </a:r>
            <a:br>
              <a:rPr sz="3200"/>
            </a:br>
            <a:r>
              <a:rPr b="1" i="1" lang="es-MX" sz="3200" strike="noStrike" u="sng">
                <a:solidFill>
                  <a:srgbClr val="ff0000"/>
                </a:solidFill>
                <a:effectLst/>
                <a:uFillTx/>
                <a:latin typeface="Arial"/>
              </a:rPr>
              <a:t>la muerte</a:t>
            </a:r>
            <a:r>
              <a:rPr b="0" i="1" lang="es-MX" sz="3200" strike="noStrike" u="none">
                <a:solidFill>
                  <a:srgbClr val="2a6099"/>
                </a:solidFill>
                <a:effectLst/>
                <a:uFillTx/>
                <a:latin typeface="Arial"/>
              </a:rPr>
              <a:t>. </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1640" cy="946440"/>
          </a:xfrm>
          <a:prstGeom prst="rect">
            <a:avLst/>
          </a:prstGeom>
          <a:noFill/>
          <a:ln w="0">
            <a:noFill/>
          </a:ln>
        </p:spPr>
        <p:txBody>
          <a:bodyPr lIns="0" rIns="0" tIns="0" bIns="0" anchor="ctr">
            <a:spAutoFit/>
          </a:bodyPr>
          <a:p>
            <a:pPr indent="0" algn="ctr">
              <a:spcBef>
                <a:spcPts val="1417"/>
              </a:spcBef>
              <a:buNone/>
            </a:pPr>
            <a:r>
              <a:rPr b="1" lang="es-MX" sz="3200" strike="noStrike" u="none">
                <a:solidFill>
                  <a:srgbClr val="000000"/>
                </a:solidFill>
                <a:effectLst/>
                <a:uFillTx/>
                <a:latin typeface="Arial"/>
              </a:rPr>
              <a:t>La Muerte es una Consecuencia del Pecado</a:t>
            </a:r>
            <a:endParaRPr b="1" lang="es-MX" sz="3200" strike="noStrike" u="none">
              <a:solidFill>
                <a:srgbClr val="000000"/>
              </a:solidFill>
              <a:effectLst/>
              <a:uFillTx/>
              <a:latin typeface="Arial"/>
            </a:endParaRPr>
          </a:p>
        </p:txBody>
      </p:sp>
      <p:sp>
        <p:nvSpPr>
          <p:cNvPr id="48" name="PlaceHolder 2"/>
          <p:cNvSpPr>
            <a:spLocks noGrp="1"/>
          </p:cNvSpPr>
          <p:nvPr>
            <p:ph/>
          </p:nvPr>
        </p:nvSpPr>
        <p:spPr>
          <a:xfrm>
            <a:off x="504000" y="1155960"/>
            <a:ext cx="9071640" cy="4004280"/>
          </a:xfrm>
          <a:prstGeom prst="rect">
            <a:avLst/>
          </a:prstGeom>
          <a:noFill/>
          <a:ln w="0">
            <a:noFill/>
          </a:ln>
        </p:spPr>
        <p:txBody>
          <a:bodyPr lIns="0" rIns="0" tIns="0" bIns="0" anchor="t">
            <a:normAutofit lnSpcReduction="9999"/>
          </a:bodyPr>
          <a:p>
            <a:pPr indent="0">
              <a:spcBef>
                <a:spcPts val="1417"/>
              </a:spcBef>
              <a:buNone/>
            </a:pPr>
            <a:r>
              <a:rPr b="1" lang="es-MX" sz="3200" strike="noStrike" u="none">
                <a:solidFill>
                  <a:srgbClr val="000000"/>
                </a:solidFill>
                <a:effectLst/>
                <a:uFillTx/>
                <a:latin typeface="Arial"/>
              </a:rPr>
              <a:t>Hebreos 9:27</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Y de la manera que está establecido para los hombres que mueran una sola vez, y después de esto el juicio.</a:t>
            </a:r>
            <a:endParaRPr b="0" lang="es-MX" sz="3200" strike="noStrike" u="none">
              <a:solidFill>
                <a:srgbClr val="000000"/>
              </a:solidFill>
              <a:effectLst/>
              <a:uFillTx/>
              <a:latin typeface="Arial"/>
            </a:endParaRPr>
          </a:p>
          <a:p>
            <a:pPr indent="0">
              <a:spcBef>
                <a:spcPts val="1417"/>
              </a:spcBef>
              <a:buNone/>
            </a:pPr>
            <a:r>
              <a:rPr b="1" lang="es-MX" sz="3200" strike="noStrike" u="none">
                <a:solidFill>
                  <a:srgbClr val="000000"/>
                </a:solidFill>
                <a:effectLst/>
                <a:uFillTx/>
                <a:latin typeface="Arial"/>
              </a:rPr>
              <a:t>Juan 5:28</a:t>
            </a:r>
            <a:r>
              <a:rPr b="0" i="1" lang="es-MX" sz="3200" strike="noStrike" u="none">
                <a:solidFill>
                  <a:srgbClr val="2a6099"/>
                </a:solidFill>
                <a:effectLst/>
                <a:uFillTx/>
                <a:latin typeface="Arial"/>
              </a:rPr>
              <a:t> No os maravilléis de esto; porque vendrá hora cuando </a:t>
            </a:r>
            <a:r>
              <a:rPr b="1" i="1" lang="es-MX" sz="3200" strike="noStrike" u="sng">
                <a:solidFill>
                  <a:srgbClr val="ff0000"/>
                </a:solidFill>
                <a:effectLst/>
                <a:uFillTx/>
                <a:latin typeface="Arial"/>
              </a:rPr>
              <a:t>todos los que están en los sepulcros oirán su voz</a:t>
            </a:r>
            <a:r>
              <a:rPr b="0" i="1" lang="es-MX" sz="3200" strike="noStrike" u="none">
                <a:solidFill>
                  <a:srgbClr val="2a6099"/>
                </a:solidFill>
                <a:effectLst/>
                <a:uFillTx/>
                <a:latin typeface="Arial"/>
              </a:rPr>
              <a:t>; </a:t>
            </a:r>
            <a:r>
              <a:rPr b="1" lang="es-MX" sz="3200" strike="noStrike" u="none">
                <a:solidFill>
                  <a:srgbClr val="000000"/>
                </a:solidFill>
                <a:effectLst/>
                <a:uFillTx/>
                <a:latin typeface="Arial"/>
              </a:rPr>
              <a:t>29</a:t>
            </a:r>
            <a:r>
              <a:rPr b="0" i="1" lang="es-MX" sz="3200" strike="noStrike" u="none">
                <a:solidFill>
                  <a:srgbClr val="2a6099"/>
                </a:solidFill>
                <a:effectLst/>
                <a:uFillTx/>
                <a:latin typeface="Arial"/>
              </a:rPr>
              <a:t> y los que hicieron lo bueno, </a:t>
            </a:r>
            <a:r>
              <a:rPr b="1" i="1" lang="es-MX" sz="3200" strike="noStrike" u="sng">
                <a:solidFill>
                  <a:srgbClr val="ff0000"/>
                </a:solidFill>
                <a:effectLst/>
                <a:uFillTx/>
                <a:latin typeface="Arial"/>
              </a:rPr>
              <a:t>saldrán a resurrección de vida</a:t>
            </a:r>
            <a:r>
              <a:rPr b="0" i="1" lang="es-MX" sz="3200" strike="noStrike" u="none">
                <a:solidFill>
                  <a:srgbClr val="2a6099"/>
                </a:solidFill>
                <a:effectLst/>
                <a:uFillTx/>
                <a:latin typeface="Arial"/>
              </a:rPr>
              <a:t>; </a:t>
            </a:r>
            <a:br>
              <a:rPr sz="3200"/>
            </a:br>
            <a:r>
              <a:rPr b="0" i="1" lang="es-MX" sz="3200" strike="noStrike" u="none">
                <a:solidFill>
                  <a:srgbClr val="2a6099"/>
                </a:solidFill>
                <a:effectLst/>
                <a:uFillTx/>
                <a:latin typeface="Arial"/>
              </a:rPr>
              <a:t>mas los que hicieron lo malo, </a:t>
            </a:r>
            <a:br>
              <a:rPr sz="3200"/>
            </a:br>
            <a:r>
              <a:rPr b="1" i="1" lang="es-MX" sz="3200" strike="noStrike" u="sng">
                <a:solidFill>
                  <a:srgbClr val="ff0000"/>
                </a:solidFill>
                <a:effectLst/>
                <a:uFillTx/>
                <a:latin typeface="Arial"/>
              </a:rPr>
              <a:t>a resurrección de condenación</a:t>
            </a:r>
            <a:r>
              <a:rPr b="0" i="1" lang="es-MX" sz="3200" strike="noStrike" u="none">
                <a:solidFill>
                  <a:srgbClr val="2a6099"/>
                </a:solidFill>
                <a:effectLst/>
                <a:uFillTx/>
                <a:latin typeface="Arial"/>
              </a:rPr>
              <a:t>. </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1640" cy="946440"/>
          </a:xfrm>
          <a:prstGeom prst="rect">
            <a:avLst/>
          </a:prstGeom>
          <a:noFill/>
          <a:ln w="0">
            <a:noFill/>
          </a:ln>
        </p:spPr>
        <p:txBody>
          <a:bodyPr lIns="0" rIns="0" tIns="0" bIns="0" anchor="ctr">
            <a:spAutoFit/>
          </a:bodyPr>
          <a:p>
            <a:pPr indent="0" algn="ctr">
              <a:buNone/>
            </a:pPr>
            <a:r>
              <a:rPr b="1" lang="es-MX" sz="3600" strike="noStrike" u="none">
                <a:solidFill>
                  <a:srgbClr val="000000"/>
                </a:solidFill>
                <a:effectLst/>
                <a:uFillTx/>
                <a:latin typeface="Arial"/>
              </a:rPr>
              <a:t>Los Muertos no Pueden Participar Más</a:t>
            </a:r>
            <a:endParaRPr b="1" lang="es-MX" sz="3600" strike="noStrike" u="none">
              <a:solidFill>
                <a:srgbClr val="000000"/>
              </a:solidFill>
              <a:effectLst/>
              <a:uFillTx/>
              <a:latin typeface="Arial"/>
            </a:endParaRPr>
          </a:p>
        </p:txBody>
      </p:sp>
      <p:sp>
        <p:nvSpPr>
          <p:cNvPr id="50" name="PlaceHolder 2"/>
          <p:cNvSpPr>
            <a:spLocks noGrp="1"/>
          </p:cNvSpPr>
          <p:nvPr>
            <p:ph/>
          </p:nvPr>
        </p:nvSpPr>
        <p:spPr>
          <a:xfrm>
            <a:off x="504000" y="1326600"/>
            <a:ext cx="9071640" cy="3288240"/>
          </a:xfrm>
          <a:prstGeom prst="rect">
            <a:avLst/>
          </a:prstGeom>
          <a:noFill/>
          <a:ln w="0">
            <a:noFill/>
          </a:ln>
        </p:spPr>
        <p:txBody>
          <a:bodyPr lIns="0" rIns="0" tIns="0" bIns="0" anchor="t">
            <a:normAutofit fontScale="92500" lnSpcReduction="9999"/>
          </a:bodyPr>
          <a:p>
            <a:pPr indent="0">
              <a:spcBef>
                <a:spcPts val="1417"/>
              </a:spcBef>
              <a:buNone/>
            </a:pPr>
            <a:r>
              <a:rPr b="1" lang="es-MX" sz="3200" strike="noStrike" u="none">
                <a:solidFill>
                  <a:srgbClr val="000000"/>
                </a:solidFill>
                <a:effectLst/>
                <a:uFillTx/>
                <a:latin typeface="Arial"/>
              </a:rPr>
              <a:t>Lucas 16:26</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Además de todo esto, </a:t>
            </a:r>
            <a:r>
              <a:rPr b="1" i="1" lang="es-MX" sz="3200" strike="noStrike" u="sng">
                <a:solidFill>
                  <a:srgbClr val="ff0000"/>
                </a:solidFill>
                <a:effectLst/>
                <a:uFillTx/>
                <a:latin typeface="Arial"/>
              </a:rPr>
              <a:t>una gran sima está puesta entre nosotros y vosotros, de manera que los que quisieren pasar de aquí a vosotros, no pueden, ni de allá pasar acá</a:t>
            </a:r>
            <a:r>
              <a:rPr b="0" i="1" lang="es-MX" sz="3200" strike="noStrike" u="none">
                <a:solidFill>
                  <a:srgbClr val="2a6099"/>
                </a:solidFill>
                <a:effectLst/>
                <a:uFillTx/>
                <a:latin typeface="Arial"/>
              </a:rPr>
              <a:t>.</a:t>
            </a:r>
            <a:r>
              <a:rPr b="0" lang="es-MX" sz="3200" strike="noStrike" u="none">
                <a:solidFill>
                  <a:srgbClr val="000000"/>
                </a:solidFill>
                <a:effectLst/>
                <a:uFillTx/>
                <a:latin typeface="Arial"/>
              </a:rPr>
              <a:t> </a:t>
            </a:r>
            <a:endParaRPr b="0" lang="es-MX" sz="3200" strike="noStrike" u="none">
              <a:solidFill>
                <a:srgbClr val="000000"/>
              </a:solidFill>
              <a:effectLst/>
              <a:uFillTx/>
              <a:latin typeface="Arial"/>
            </a:endParaRPr>
          </a:p>
          <a:p>
            <a:pPr indent="0">
              <a:spcBef>
                <a:spcPts val="1417"/>
              </a:spcBef>
              <a:buNone/>
            </a:pPr>
            <a:r>
              <a:rPr b="1" lang="es-MX" sz="3200" strike="noStrike" u="none">
                <a:solidFill>
                  <a:srgbClr val="ffffff"/>
                </a:solidFill>
                <a:effectLst/>
                <a:uFillTx/>
                <a:latin typeface="Arial"/>
              </a:rPr>
              <a:t>2 Corintios 5:8</a:t>
            </a:r>
            <a:r>
              <a:rPr b="0" lang="es-MX" sz="3200" strike="noStrike" u="none">
                <a:solidFill>
                  <a:srgbClr val="ffffff"/>
                </a:solidFill>
                <a:effectLst/>
                <a:uFillTx/>
                <a:latin typeface="Arial"/>
              </a:rPr>
              <a:t> </a:t>
            </a:r>
            <a:r>
              <a:rPr b="0" i="1" lang="es-MX" sz="3200" strike="noStrike" u="none">
                <a:solidFill>
                  <a:srgbClr val="ffffff"/>
                </a:solidFill>
                <a:effectLst/>
                <a:uFillTx/>
                <a:latin typeface="Arial"/>
              </a:rPr>
              <a:t>pero confiamos, y más quisiéramos </a:t>
            </a:r>
            <a:r>
              <a:rPr b="1" i="1" lang="es-MX" sz="3200" strike="noStrike" u="sng">
                <a:solidFill>
                  <a:srgbClr val="ffffff"/>
                </a:solidFill>
                <a:effectLst/>
                <a:uFillTx/>
                <a:latin typeface="Arial"/>
              </a:rPr>
              <a:t>estar ausentes del cuerpo,</a:t>
            </a:r>
            <a:r>
              <a:rPr b="1" i="1" lang="es-MX" sz="3200" strike="noStrike" u="none">
                <a:solidFill>
                  <a:srgbClr val="ffffff"/>
                </a:solidFill>
                <a:effectLst/>
                <a:uFillTx/>
                <a:latin typeface="Arial"/>
              </a:rPr>
              <a:t> </a:t>
            </a:r>
            <a:br>
              <a:rPr sz="3200"/>
            </a:br>
            <a:r>
              <a:rPr b="1" i="1" lang="es-MX" sz="3200" strike="noStrike" u="sng">
                <a:solidFill>
                  <a:srgbClr val="ffffff"/>
                </a:solidFill>
                <a:effectLst/>
                <a:uFillTx/>
                <a:latin typeface="Arial"/>
              </a:rPr>
              <a:t>y presentes al Señor.</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 name="PlaceHolder 1"/>
          <p:cNvSpPr>
            <a:spLocks noGrp="1"/>
          </p:cNvSpPr>
          <p:nvPr>
            <p:ph type="title"/>
          </p:nvPr>
        </p:nvSpPr>
        <p:spPr>
          <a:xfrm>
            <a:off x="504000" y="226080"/>
            <a:ext cx="9071640" cy="946440"/>
          </a:xfrm>
          <a:prstGeom prst="rect">
            <a:avLst/>
          </a:prstGeom>
          <a:noFill/>
          <a:ln w="0">
            <a:noFill/>
          </a:ln>
        </p:spPr>
        <p:txBody>
          <a:bodyPr lIns="0" rIns="0" tIns="0" bIns="0" anchor="ctr">
            <a:spAutoFit/>
          </a:bodyPr>
          <a:p>
            <a:pPr indent="0" algn="ctr">
              <a:buNone/>
            </a:pPr>
            <a:r>
              <a:rPr b="1" lang="es-MX" sz="3600" strike="noStrike" u="none">
                <a:solidFill>
                  <a:srgbClr val="000000"/>
                </a:solidFill>
                <a:effectLst/>
                <a:uFillTx/>
                <a:latin typeface="Arial"/>
              </a:rPr>
              <a:t>Los Muertos no Pueden Participar Más</a:t>
            </a:r>
            <a:endParaRPr b="1" lang="es-MX" sz="3600" strike="noStrike" u="none">
              <a:solidFill>
                <a:srgbClr val="000000"/>
              </a:solidFill>
              <a:effectLst/>
              <a:uFillTx/>
              <a:latin typeface="Arial"/>
            </a:endParaRPr>
          </a:p>
        </p:txBody>
      </p:sp>
      <p:sp>
        <p:nvSpPr>
          <p:cNvPr id="52" name="PlaceHolder 2"/>
          <p:cNvSpPr>
            <a:spLocks noGrp="1"/>
          </p:cNvSpPr>
          <p:nvPr>
            <p:ph/>
          </p:nvPr>
        </p:nvSpPr>
        <p:spPr>
          <a:xfrm>
            <a:off x="504000" y="1326600"/>
            <a:ext cx="9071640" cy="3288240"/>
          </a:xfrm>
          <a:prstGeom prst="rect">
            <a:avLst/>
          </a:prstGeom>
          <a:noFill/>
          <a:ln w="0">
            <a:noFill/>
          </a:ln>
        </p:spPr>
        <p:txBody>
          <a:bodyPr lIns="0" rIns="0" tIns="0" bIns="0" anchor="t">
            <a:normAutofit fontScale="92500" lnSpcReduction="9999"/>
          </a:bodyPr>
          <a:p>
            <a:pPr indent="0">
              <a:spcBef>
                <a:spcPts val="1417"/>
              </a:spcBef>
              <a:buNone/>
            </a:pPr>
            <a:r>
              <a:rPr b="1" lang="es-MX" sz="3200" strike="noStrike" u="none">
                <a:solidFill>
                  <a:srgbClr val="000000"/>
                </a:solidFill>
                <a:effectLst/>
                <a:uFillTx/>
                <a:latin typeface="Arial"/>
              </a:rPr>
              <a:t>Lucas 16:26</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Además de todo esto, </a:t>
            </a:r>
            <a:r>
              <a:rPr b="1" i="1" lang="es-MX" sz="3200" strike="noStrike" u="sng">
                <a:solidFill>
                  <a:srgbClr val="ff0000"/>
                </a:solidFill>
                <a:effectLst/>
                <a:uFillTx/>
                <a:latin typeface="Arial"/>
              </a:rPr>
              <a:t>una gran sima está puesta entre nosotros y vosotros, de manera que los que quisieren pasar de aquí a vosotros, no pueden, ni de allá pasar acá</a:t>
            </a:r>
            <a:r>
              <a:rPr b="0" i="1" lang="es-MX" sz="3200" strike="noStrike" u="none">
                <a:solidFill>
                  <a:srgbClr val="2a6099"/>
                </a:solidFill>
                <a:effectLst/>
                <a:uFillTx/>
                <a:latin typeface="Arial"/>
              </a:rPr>
              <a:t>.</a:t>
            </a:r>
            <a:r>
              <a:rPr b="0" lang="es-MX" sz="3200" strike="noStrike" u="none">
                <a:solidFill>
                  <a:srgbClr val="000000"/>
                </a:solidFill>
                <a:effectLst/>
                <a:uFillTx/>
                <a:latin typeface="Arial"/>
              </a:rPr>
              <a:t> </a:t>
            </a:r>
            <a:endParaRPr b="0" lang="es-MX" sz="3200" strike="noStrike" u="none">
              <a:solidFill>
                <a:srgbClr val="000000"/>
              </a:solidFill>
              <a:effectLst/>
              <a:uFillTx/>
              <a:latin typeface="Arial"/>
            </a:endParaRPr>
          </a:p>
          <a:p>
            <a:pPr indent="0">
              <a:spcBef>
                <a:spcPts val="1417"/>
              </a:spcBef>
              <a:buNone/>
            </a:pPr>
            <a:r>
              <a:rPr b="1" lang="es-MX" sz="3200" strike="noStrike" u="none">
                <a:solidFill>
                  <a:srgbClr val="000000"/>
                </a:solidFill>
                <a:effectLst/>
                <a:uFillTx/>
                <a:latin typeface="Arial"/>
              </a:rPr>
              <a:t>2 Corintios 5:8</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pero confiamos, y más quisiéramos </a:t>
            </a:r>
            <a:r>
              <a:rPr b="1" i="1" lang="es-MX" sz="3200" strike="noStrike" u="sng">
                <a:solidFill>
                  <a:srgbClr val="ff0000"/>
                </a:solidFill>
                <a:effectLst/>
                <a:uFillTx/>
                <a:latin typeface="Arial"/>
              </a:rPr>
              <a:t>estar ausentes del cuerpo,</a:t>
            </a:r>
            <a:r>
              <a:rPr b="1" i="1" lang="es-MX" sz="3200" strike="noStrike" u="none">
                <a:solidFill>
                  <a:srgbClr val="ff0000"/>
                </a:solidFill>
                <a:effectLst/>
                <a:uFillTx/>
                <a:latin typeface="Arial"/>
              </a:rPr>
              <a:t> </a:t>
            </a:r>
            <a:br>
              <a:rPr sz="3200"/>
            </a:br>
            <a:r>
              <a:rPr b="1" i="1" lang="es-MX" sz="3200" strike="noStrike" u="sng">
                <a:solidFill>
                  <a:srgbClr val="ff0000"/>
                </a:solidFill>
                <a:effectLst/>
                <a:uFillTx/>
                <a:latin typeface="Arial"/>
              </a:rPr>
              <a:t>y presentes al Señor.</a:t>
            </a:r>
            <a:r>
              <a:rPr b="1" i="1" lang="es-MX" sz="3200" strike="noStrike" u="none">
                <a:solidFill>
                  <a:srgbClr val="ff0000"/>
                </a:solidFill>
                <a:effectLst/>
                <a:uFillTx/>
                <a:latin typeface="Arial"/>
              </a:rPr>
              <a:t> </a:t>
            </a:r>
            <a:endParaRPr b="0" lang="es-MX" sz="3200" strike="noStrike" u="none">
              <a:solidFill>
                <a:srgbClr val="000000"/>
              </a:solidFill>
              <a:effectLst/>
              <a:uFillTx/>
              <a:latin typeface="Arial"/>
            </a:endParaRPr>
          </a:p>
          <a:p>
            <a:pPr indent="0">
              <a:spcBef>
                <a:spcPts val="1417"/>
              </a:spcBef>
              <a:buNone/>
            </a:pP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1640" cy="946440"/>
          </a:xfrm>
          <a:prstGeom prst="rect">
            <a:avLst/>
          </a:prstGeom>
          <a:noFill/>
          <a:ln w="0">
            <a:noFill/>
          </a:ln>
        </p:spPr>
        <p:txBody>
          <a:bodyPr lIns="0" rIns="0" tIns="0" bIns="0" anchor="ctr">
            <a:spAutoFit/>
          </a:bodyPr>
          <a:p>
            <a:pPr indent="0" algn="ctr">
              <a:buNone/>
            </a:pPr>
            <a:r>
              <a:rPr b="1" lang="es-MX" sz="3600" strike="noStrike" u="none">
                <a:solidFill>
                  <a:srgbClr val="000000"/>
                </a:solidFill>
                <a:effectLst/>
                <a:uFillTx/>
                <a:latin typeface="Arial"/>
              </a:rPr>
              <a:t>Los Muertos no Pueden Participar Más</a:t>
            </a:r>
            <a:endParaRPr b="1" lang="es-MX" sz="3600" strike="noStrike" u="none">
              <a:solidFill>
                <a:srgbClr val="000000"/>
              </a:solidFill>
              <a:effectLst/>
              <a:uFillTx/>
              <a:latin typeface="Arial"/>
            </a:endParaRPr>
          </a:p>
        </p:txBody>
      </p:sp>
      <p:sp>
        <p:nvSpPr>
          <p:cNvPr id="54" name="PlaceHolder 2"/>
          <p:cNvSpPr>
            <a:spLocks noGrp="1"/>
          </p:cNvSpPr>
          <p:nvPr>
            <p:ph/>
          </p:nvPr>
        </p:nvSpPr>
        <p:spPr>
          <a:xfrm>
            <a:off x="504000" y="1063440"/>
            <a:ext cx="9071640" cy="3551400"/>
          </a:xfrm>
          <a:prstGeom prst="rect">
            <a:avLst/>
          </a:prstGeom>
          <a:noFill/>
          <a:ln w="0">
            <a:noFill/>
          </a:ln>
        </p:spPr>
        <p:txBody>
          <a:bodyPr lIns="0" rIns="0" tIns="0" bIns="0" anchor="t">
            <a:normAutofit/>
          </a:bodyPr>
          <a:p>
            <a:pPr indent="0">
              <a:spcBef>
                <a:spcPts val="1417"/>
              </a:spcBef>
              <a:buNone/>
            </a:pPr>
            <a:r>
              <a:rPr b="1" lang="es-MX" sz="3200" strike="noStrike" u="none">
                <a:solidFill>
                  <a:srgbClr val="000000"/>
                </a:solidFill>
                <a:effectLst/>
                <a:uFillTx/>
                <a:latin typeface="Arial"/>
              </a:rPr>
              <a:t>Eclesiastés 9:5</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Porque los que viven saben que han de morir; pero </a:t>
            </a:r>
            <a:r>
              <a:rPr b="1" i="1" lang="es-MX" sz="3200" strike="noStrike" u="sng">
                <a:solidFill>
                  <a:srgbClr val="ff0000"/>
                </a:solidFill>
                <a:effectLst/>
                <a:uFillTx/>
                <a:latin typeface="Arial"/>
              </a:rPr>
              <a:t>los muertos nada saben, ni tienen más paga</a:t>
            </a:r>
            <a:r>
              <a:rPr b="0" i="1" lang="es-MX" sz="3200" strike="noStrike" u="none">
                <a:solidFill>
                  <a:srgbClr val="2a6099"/>
                </a:solidFill>
                <a:effectLst/>
                <a:uFillTx/>
                <a:latin typeface="Arial"/>
              </a:rPr>
              <a:t>; porque su memoria es puesta en olvido</a:t>
            </a:r>
            <a:r>
              <a:rPr b="0" lang="es-MX" sz="3200" strike="noStrike" u="none">
                <a:solidFill>
                  <a:srgbClr val="000000"/>
                </a:solidFill>
                <a:effectLst/>
                <a:uFillTx/>
                <a:latin typeface="Arial"/>
              </a:rPr>
              <a:t>. </a:t>
            </a:r>
            <a:r>
              <a:rPr b="1" lang="es-MX" sz="3200" strike="noStrike" u="none">
                <a:solidFill>
                  <a:srgbClr val="000000"/>
                </a:solidFill>
                <a:effectLst/>
                <a:uFillTx/>
                <a:latin typeface="Arial"/>
              </a:rPr>
              <a:t>6</a:t>
            </a:r>
            <a:r>
              <a:rPr b="0" lang="es-MX" sz="3200" strike="noStrike" u="none">
                <a:solidFill>
                  <a:srgbClr val="000000"/>
                </a:solidFill>
                <a:effectLst/>
                <a:uFillTx/>
                <a:latin typeface="Arial"/>
              </a:rPr>
              <a:t> </a:t>
            </a:r>
            <a:r>
              <a:rPr b="0" i="1" lang="es-MX" sz="3200" strike="noStrike" u="none">
                <a:solidFill>
                  <a:srgbClr val="2a6099"/>
                </a:solidFill>
                <a:effectLst/>
                <a:uFillTx/>
                <a:latin typeface="Arial"/>
              </a:rPr>
              <a:t>También su amor y su odio y su envidia fenecieron ya; y </a:t>
            </a:r>
            <a:r>
              <a:rPr b="1" i="1" lang="es-MX" sz="3200" strike="noStrike" u="sng">
                <a:solidFill>
                  <a:srgbClr val="ff0000"/>
                </a:solidFill>
                <a:effectLst/>
                <a:uFillTx/>
                <a:latin typeface="Arial"/>
              </a:rPr>
              <a:t>nunca más tendrán parte en todo lo que se hace </a:t>
            </a:r>
            <a:br>
              <a:rPr sz="3200"/>
            </a:br>
            <a:r>
              <a:rPr b="1" i="1" lang="es-MX" sz="3200" strike="noStrike" u="sng">
                <a:solidFill>
                  <a:srgbClr val="ff0000"/>
                </a:solidFill>
                <a:effectLst/>
                <a:uFillTx/>
                <a:latin typeface="Arial"/>
              </a:rPr>
              <a:t>debajo del sol</a:t>
            </a:r>
            <a:r>
              <a:rPr b="0" i="1" lang="es-MX" sz="3200" strike="noStrike" u="none">
                <a:solidFill>
                  <a:srgbClr val="2a6099"/>
                </a:solidFill>
                <a:effectLst/>
                <a:uFillTx/>
                <a:latin typeface="Arial"/>
              </a:rPr>
              <a:t>. </a:t>
            </a:r>
            <a:endParaRPr b="0" lang="es-MX"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476</TotalTime>
  <Application>LibreOffice/25.2.5.2$Windows_X86_64 LibreOffice_project/03d19516eb2e1dd5d4ccd751a0d6f35f35e08022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2025-10-18T07:25:58Z</dcterms:created>
  <dc:creator/>
  <dc:description>This work is licensed under a Creative Commons 0 License.
It makes use of the works of kka_libo_design@ashisuto.co.jp.</dc:description>
  <dc:language>es-MX</dc:language>
  <cp:lastModifiedBy/>
  <dcterms:modified xsi:type="dcterms:W3CDTF">2025-10-18T16:28:36Z</dcterms:modified>
  <cp:revision>64</cp:revision>
  <dc:subject/>
  <dc:title>Beehive</dc:title>
</cp:coreProperties>
</file>