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0"/>
  </p:notesMasterIdLst>
  <p:handoutMasterIdLst>
    <p:handoutMasterId r:id="rId31"/>
  </p:handoutMasterIdLst>
  <p:sldIdLst>
    <p:sldId id="257" r:id="rId2"/>
    <p:sldId id="288" r:id="rId3"/>
    <p:sldId id="262" r:id="rId4"/>
    <p:sldId id="287" r:id="rId5"/>
    <p:sldId id="263" r:id="rId6"/>
    <p:sldId id="267" r:id="rId7"/>
    <p:sldId id="268" r:id="rId8"/>
    <p:sldId id="269" r:id="rId9"/>
    <p:sldId id="264" r:id="rId10"/>
    <p:sldId id="265" r:id="rId11"/>
    <p:sldId id="266" r:id="rId12"/>
    <p:sldId id="270"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75" r:id="rId26"/>
    <p:sldId id="285" r:id="rId27"/>
    <p:sldId id="286" r:id="rId28"/>
    <p:sldId id="284" r:id="rId29"/>
  </p:sldIdLst>
  <p:sldSz cx="12192000" cy="6858000"/>
  <p:notesSz cx="6858000" cy="9144000"/>
  <p:defaultTextStyle>
    <a:defPPr rtl="0">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344529"/>
    <a:srgbClr val="2B3922"/>
    <a:srgbClr val="2E3722"/>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51948" autoAdjust="0"/>
  </p:normalViewPr>
  <p:slideViewPr>
    <p:cSldViewPr snapToGrid="0">
      <p:cViewPr varScale="1">
        <p:scale>
          <a:sx n="37" d="100"/>
          <a:sy n="37" d="100"/>
        </p:scale>
        <p:origin x="1752" y="54"/>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64261-A903-4ED0-8621-C634D88A293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C83E747-090E-477A-AEDE-9E196D4C9EE8}">
      <dgm:prSet/>
      <dgm:spPr/>
      <dgm:t>
        <a:bodyPr/>
        <a:lstStyle/>
        <a:p>
          <a:r>
            <a:rPr lang="es-MX" b="1" dirty="0"/>
            <a:t>Mateo</a:t>
          </a:r>
          <a:r>
            <a:rPr lang="es-MX" dirty="0"/>
            <a:t> </a:t>
          </a:r>
          <a:r>
            <a:rPr lang="en-US" dirty="0"/>
            <a:t>– Jesús es </a:t>
          </a:r>
          <a:r>
            <a:rPr lang="en-US" dirty="0" err="1"/>
            <a:t>presentado</a:t>
          </a:r>
          <a:r>
            <a:rPr lang="en-US" dirty="0"/>
            <a:t> </a:t>
          </a:r>
          <a:r>
            <a:rPr lang="en-US" dirty="0" err="1"/>
            <a:t>especialmente</a:t>
          </a:r>
          <a:r>
            <a:rPr lang="en-US" dirty="0"/>
            <a:t> a </a:t>
          </a:r>
          <a:r>
            <a:rPr lang="en-US" dirty="0" err="1"/>
            <a:t>los</a:t>
          </a:r>
          <a:r>
            <a:rPr lang="en-US" dirty="0"/>
            <a:t> </a:t>
          </a:r>
          <a:r>
            <a:rPr lang="en-US" b="1" u="sng" dirty="0" err="1">
              <a:solidFill>
                <a:srgbClr val="FF0000"/>
              </a:solidFill>
              <a:highlight>
                <a:srgbClr val="FCF7F1"/>
              </a:highlight>
            </a:rPr>
            <a:t>judíos</a:t>
          </a:r>
          <a:r>
            <a:rPr lang="en-US" dirty="0"/>
            <a:t> </a:t>
          </a:r>
          <a:br>
            <a:rPr lang="en-US" dirty="0"/>
          </a:br>
          <a:r>
            <a:rPr lang="en-US" i="1" dirty="0"/>
            <a:t>(</a:t>
          </a:r>
          <a:r>
            <a:rPr lang="en-US" i="1" dirty="0" err="1"/>
            <a:t>como</a:t>
          </a:r>
          <a:r>
            <a:rPr lang="en-US" i="1" dirty="0"/>
            <a:t> </a:t>
          </a:r>
          <a:r>
            <a:rPr lang="en-US" i="1" dirty="0" err="1"/>
            <a:t>el</a:t>
          </a:r>
          <a:r>
            <a:rPr lang="en-US" i="1" dirty="0"/>
            <a:t> Rey </a:t>
          </a:r>
          <a:r>
            <a:rPr lang="en-US" i="1" dirty="0" err="1"/>
            <a:t>Eterno</a:t>
          </a:r>
          <a:r>
            <a:rPr lang="en-US" i="1" dirty="0"/>
            <a:t> </a:t>
          </a:r>
          <a:r>
            <a:rPr lang="en-US" i="1" dirty="0" err="1"/>
            <a:t>Judío</a:t>
          </a:r>
          <a:r>
            <a:rPr lang="en-US" i="1" dirty="0"/>
            <a:t>).</a:t>
          </a:r>
        </a:p>
      </dgm:t>
    </dgm:pt>
    <dgm:pt modelId="{0C28F801-2D13-493A-9C4E-53FF22224837}" type="parTrans" cxnId="{54C8A831-4827-494B-8BF6-61FCF254A3C1}">
      <dgm:prSet/>
      <dgm:spPr/>
      <dgm:t>
        <a:bodyPr/>
        <a:lstStyle/>
        <a:p>
          <a:endParaRPr lang="en-US"/>
        </a:p>
      </dgm:t>
    </dgm:pt>
    <dgm:pt modelId="{2DC5CD7D-0E88-4021-8231-BF871E2EEDDB}" type="sibTrans" cxnId="{54C8A831-4827-494B-8BF6-61FCF254A3C1}">
      <dgm:prSet/>
      <dgm:spPr/>
      <dgm:t>
        <a:bodyPr/>
        <a:lstStyle/>
        <a:p>
          <a:endParaRPr lang="en-US"/>
        </a:p>
      </dgm:t>
    </dgm:pt>
    <dgm:pt modelId="{8DA55E8C-C0F7-47A4-9CAC-83DD5B4F8D90}">
      <dgm:prSet/>
      <dgm:spPr/>
      <dgm:t>
        <a:bodyPr/>
        <a:lstStyle/>
        <a:p>
          <a:r>
            <a:rPr lang="es-MX" b="1" dirty="0"/>
            <a:t>Marcos</a:t>
          </a:r>
          <a:r>
            <a:rPr lang="es-MX" dirty="0"/>
            <a:t> – Jesús es presentado especialmente a los </a:t>
          </a:r>
          <a:r>
            <a:rPr lang="es-MX" b="1" u="sng" dirty="0">
              <a:solidFill>
                <a:srgbClr val="FF0000"/>
              </a:solidFill>
              <a:highlight>
                <a:srgbClr val="FCF7F1"/>
              </a:highlight>
            </a:rPr>
            <a:t>romanos</a:t>
          </a:r>
          <a:r>
            <a:rPr lang="es-MX" dirty="0"/>
            <a:t> </a:t>
          </a:r>
          <a:br>
            <a:rPr lang="es-MX" dirty="0"/>
          </a:br>
          <a:r>
            <a:rPr lang="es-MX" i="1" dirty="0"/>
            <a:t>(como el Siervo de Dios).</a:t>
          </a:r>
          <a:endParaRPr lang="en-US" i="1" dirty="0"/>
        </a:p>
      </dgm:t>
    </dgm:pt>
    <dgm:pt modelId="{1144B56D-3123-40FB-B03F-D083090D512A}" type="parTrans" cxnId="{F93667B7-8BC4-4023-9687-BBCC87366C61}">
      <dgm:prSet/>
      <dgm:spPr/>
      <dgm:t>
        <a:bodyPr/>
        <a:lstStyle/>
        <a:p>
          <a:endParaRPr lang="en-US"/>
        </a:p>
      </dgm:t>
    </dgm:pt>
    <dgm:pt modelId="{EE3EAF93-4C1B-46DC-8D62-FA39317656E6}" type="sibTrans" cxnId="{F93667B7-8BC4-4023-9687-BBCC87366C61}">
      <dgm:prSet/>
      <dgm:spPr/>
      <dgm:t>
        <a:bodyPr/>
        <a:lstStyle/>
        <a:p>
          <a:endParaRPr lang="en-US"/>
        </a:p>
      </dgm:t>
    </dgm:pt>
    <dgm:pt modelId="{07F4FD5D-2FA5-4688-BDB3-88BF31A7A455}">
      <dgm:prSet/>
      <dgm:spPr/>
      <dgm:t>
        <a:bodyPr/>
        <a:lstStyle/>
        <a:p>
          <a:r>
            <a:rPr lang="es-MX" b="1" dirty="0"/>
            <a:t>Lucas</a:t>
          </a:r>
          <a:r>
            <a:rPr lang="es-MX" dirty="0"/>
            <a:t> – Jesús es presentado especialmente a los </a:t>
          </a:r>
          <a:r>
            <a:rPr lang="es-MX" b="1" u="sng" dirty="0">
              <a:solidFill>
                <a:srgbClr val="FF0000"/>
              </a:solidFill>
              <a:highlight>
                <a:srgbClr val="FCF7F1"/>
              </a:highlight>
            </a:rPr>
            <a:t>griegos</a:t>
          </a:r>
          <a:r>
            <a:rPr lang="es-MX" dirty="0"/>
            <a:t> </a:t>
          </a:r>
          <a:r>
            <a:rPr lang="es-MX" i="1" dirty="0"/>
            <a:t>(como el hombre perfecto).</a:t>
          </a:r>
          <a:endParaRPr lang="en-US" i="1" dirty="0"/>
        </a:p>
      </dgm:t>
    </dgm:pt>
    <dgm:pt modelId="{79DC84EC-F9BD-4CA9-A628-14E3715D1DE5}" type="parTrans" cxnId="{FF564E18-865B-4355-B9C2-FB97720AD236}">
      <dgm:prSet/>
      <dgm:spPr/>
      <dgm:t>
        <a:bodyPr/>
        <a:lstStyle/>
        <a:p>
          <a:endParaRPr lang="en-US"/>
        </a:p>
      </dgm:t>
    </dgm:pt>
    <dgm:pt modelId="{20CD892B-C236-4AB6-BB94-74222C97618A}" type="sibTrans" cxnId="{FF564E18-865B-4355-B9C2-FB97720AD236}">
      <dgm:prSet/>
      <dgm:spPr/>
      <dgm:t>
        <a:bodyPr/>
        <a:lstStyle/>
        <a:p>
          <a:endParaRPr lang="en-US"/>
        </a:p>
      </dgm:t>
    </dgm:pt>
    <dgm:pt modelId="{AE5C635F-E6AB-4D13-B66D-37C48C7E8F7E}">
      <dgm:prSet/>
      <dgm:spPr/>
      <dgm:t>
        <a:bodyPr/>
        <a:lstStyle/>
        <a:p>
          <a:r>
            <a:rPr lang="es-MX" b="1" dirty="0"/>
            <a:t>Juan</a:t>
          </a:r>
          <a:r>
            <a:rPr lang="es-MX" dirty="0"/>
            <a:t> – Jesús es presentado a el </a:t>
          </a:r>
          <a:r>
            <a:rPr lang="es-MX" b="1" u="sng" dirty="0">
              <a:solidFill>
                <a:srgbClr val="FF0000"/>
              </a:solidFill>
              <a:highlight>
                <a:srgbClr val="FCF7F1"/>
              </a:highlight>
            </a:rPr>
            <a:t>mundo entero</a:t>
          </a:r>
          <a:br>
            <a:rPr lang="es-MX" dirty="0"/>
          </a:br>
          <a:r>
            <a:rPr lang="es-MX" i="1" dirty="0"/>
            <a:t> (como el Cristo de Dios, el Hijo de Dios).</a:t>
          </a:r>
          <a:endParaRPr lang="en-US" i="1" dirty="0"/>
        </a:p>
      </dgm:t>
    </dgm:pt>
    <dgm:pt modelId="{8ECA95B8-488E-412F-BEEE-670728B31A6D}" type="parTrans" cxnId="{792B9305-A0B1-4DDD-98FA-3B577C5BF8FE}">
      <dgm:prSet/>
      <dgm:spPr/>
      <dgm:t>
        <a:bodyPr/>
        <a:lstStyle/>
        <a:p>
          <a:endParaRPr lang="en-US"/>
        </a:p>
      </dgm:t>
    </dgm:pt>
    <dgm:pt modelId="{283AD218-973C-449C-AC50-4ED8124F496C}" type="sibTrans" cxnId="{792B9305-A0B1-4DDD-98FA-3B577C5BF8FE}">
      <dgm:prSet/>
      <dgm:spPr/>
      <dgm:t>
        <a:bodyPr/>
        <a:lstStyle/>
        <a:p>
          <a:endParaRPr lang="en-US"/>
        </a:p>
      </dgm:t>
    </dgm:pt>
    <dgm:pt modelId="{4C584955-6BDB-4123-B747-C4548EF988E7}" type="pres">
      <dgm:prSet presAssocID="{55764261-A903-4ED0-8621-C634D88A293C}" presName="root" presStyleCnt="0">
        <dgm:presLayoutVars>
          <dgm:dir/>
          <dgm:resizeHandles val="exact"/>
        </dgm:presLayoutVars>
      </dgm:prSet>
      <dgm:spPr/>
    </dgm:pt>
    <dgm:pt modelId="{5C7EE079-11B0-449D-9135-8AB353FE1FCF}" type="pres">
      <dgm:prSet presAssocID="{6C83E747-090E-477A-AEDE-9E196D4C9EE8}" presName="compNode" presStyleCnt="0"/>
      <dgm:spPr/>
    </dgm:pt>
    <dgm:pt modelId="{C3BF26AF-260C-4C7F-B471-971765A6E262}" type="pres">
      <dgm:prSet presAssocID="{6C83E747-090E-477A-AEDE-9E196D4C9EE8}" presName="bgRect" presStyleLbl="bgShp" presStyleIdx="0" presStyleCnt="4"/>
      <dgm:spPr/>
    </dgm:pt>
    <dgm:pt modelId="{F85B5A83-A74B-40C9-A0D8-0C7625FCAF08}" type="pres">
      <dgm:prSet presAssocID="{6C83E747-090E-477A-AEDE-9E196D4C9E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dgm:spPr>
    </dgm:pt>
    <dgm:pt modelId="{7BBF11C0-A6AF-4CE8-9804-2E256AC42A12}" type="pres">
      <dgm:prSet presAssocID="{6C83E747-090E-477A-AEDE-9E196D4C9EE8}" presName="spaceRect" presStyleCnt="0"/>
      <dgm:spPr/>
    </dgm:pt>
    <dgm:pt modelId="{80B406B2-9FF1-4F3A-94C6-D62CAE3F3035}" type="pres">
      <dgm:prSet presAssocID="{6C83E747-090E-477A-AEDE-9E196D4C9EE8}" presName="parTx" presStyleLbl="revTx" presStyleIdx="0" presStyleCnt="4">
        <dgm:presLayoutVars>
          <dgm:chMax val="0"/>
          <dgm:chPref val="0"/>
        </dgm:presLayoutVars>
      </dgm:prSet>
      <dgm:spPr/>
    </dgm:pt>
    <dgm:pt modelId="{310A25E2-93FF-4939-8AE8-BEA2500B7108}" type="pres">
      <dgm:prSet presAssocID="{2DC5CD7D-0E88-4021-8231-BF871E2EEDDB}" presName="sibTrans" presStyleCnt="0"/>
      <dgm:spPr/>
    </dgm:pt>
    <dgm:pt modelId="{2A36D8EB-B956-415D-97FE-FA92C46A3A41}" type="pres">
      <dgm:prSet presAssocID="{8DA55E8C-C0F7-47A4-9CAC-83DD5B4F8D90}" presName="compNode" presStyleCnt="0"/>
      <dgm:spPr/>
    </dgm:pt>
    <dgm:pt modelId="{ACB4B0CB-58F5-4DCC-9842-EBD1ACFAAF01}" type="pres">
      <dgm:prSet presAssocID="{8DA55E8C-C0F7-47A4-9CAC-83DD5B4F8D90}" presName="bgRect" presStyleLbl="bgShp" presStyleIdx="1" presStyleCnt="4"/>
      <dgm:spPr/>
    </dgm:pt>
    <dgm:pt modelId="{7C27F778-80B7-4055-B98E-430AD38E36EC}" type="pres">
      <dgm:prSet presAssocID="{8DA55E8C-C0F7-47A4-9CAC-83DD5B4F8D90}"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a:noFill/>
        </a:ln>
      </dgm:spPr>
    </dgm:pt>
    <dgm:pt modelId="{9AB8259B-97FA-4BA5-BDA8-85733E135D89}" type="pres">
      <dgm:prSet presAssocID="{8DA55E8C-C0F7-47A4-9CAC-83DD5B4F8D90}" presName="spaceRect" presStyleCnt="0"/>
      <dgm:spPr/>
    </dgm:pt>
    <dgm:pt modelId="{9CB467D6-8C6D-4AFC-A06A-DDF9772F9777}" type="pres">
      <dgm:prSet presAssocID="{8DA55E8C-C0F7-47A4-9CAC-83DD5B4F8D90}" presName="parTx" presStyleLbl="revTx" presStyleIdx="1" presStyleCnt="4">
        <dgm:presLayoutVars>
          <dgm:chMax val="0"/>
          <dgm:chPref val="0"/>
        </dgm:presLayoutVars>
      </dgm:prSet>
      <dgm:spPr/>
    </dgm:pt>
    <dgm:pt modelId="{0ECDF98E-D246-47B1-B21A-5486CA21AA1D}" type="pres">
      <dgm:prSet presAssocID="{EE3EAF93-4C1B-46DC-8D62-FA39317656E6}" presName="sibTrans" presStyleCnt="0"/>
      <dgm:spPr/>
    </dgm:pt>
    <dgm:pt modelId="{4E985EBC-CFF9-4C2E-91F3-F340676717E5}" type="pres">
      <dgm:prSet presAssocID="{07F4FD5D-2FA5-4688-BDB3-88BF31A7A455}" presName="compNode" presStyleCnt="0"/>
      <dgm:spPr/>
    </dgm:pt>
    <dgm:pt modelId="{8A90AF9A-BD44-41F5-BE4A-B599100B009D}" type="pres">
      <dgm:prSet presAssocID="{07F4FD5D-2FA5-4688-BDB3-88BF31A7A455}" presName="bgRect" presStyleLbl="bgShp" presStyleIdx="2" presStyleCnt="4"/>
      <dgm:spPr/>
    </dgm:pt>
    <dgm:pt modelId="{1B75F434-632C-46AE-9CAC-3ECED9A61EC0}" type="pres">
      <dgm:prSet presAssocID="{07F4FD5D-2FA5-4688-BDB3-88BF31A7A455}"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a:noFill/>
        </a:ln>
      </dgm:spPr>
    </dgm:pt>
    <dgm:pt modelId="{24A8135F-48E0-48E2-9008-ABF423D01721}" type="pres">
      <dgm:prSet presAssocID="{07F4FD5D-2FA5-4688-BDB3-88BF31A7A455}" presName="spaceRect" presStyleCnt="0"/>
      <dgm:spPr/>
    </dgm:pt>
    <dgm:pt modelId="{B7B8A1E4-ACCF-4618-A9B2-136F42AE300D}" type="pres">
      <dgm:prSet presAssocID="{07F4FD5D-2FA5-4688-BDB3-88BF31A7A455}" presName="parTx" presStyleLbl="revTx" presStyleIdx="2" presStyleCnt="4">
        <dgm:presLayoutVars>
          <dgm:chMax val="0"/>
          <dgm:chPref val="0"/>
        </dgm:presLayoutVars>
      </dgm:prSet>
      <dgm:spPr/>
    </dgm:pt>
    <dgm:pt modelId="{5DE310EC-12AE-45C0-AFCD-FF634A4D0E25}" type="pres">
      <dgm:prSet presAssocID="{20CD892B-C236-4AB6-BB94-74222C97618A}" presName="sibTrans" presStyleCnt="0"/>
      <dgm:spPr/>
    </dgm:pt>
    <dgm:pt modelId="{542A1012-AF25-40AC-9D0E-441D6E106057}" type="pres">
      <dgm:prSet presAssocID="{AE5C635F-E6AB-4D13-B66D-37C48C7E8F7E}" presName="compNode" presStyleCnt="0"/>
      <dgm:spPr/>
    </dgm:pt>
    <dgm:pt modelId="{4FD29B5D-D8DB-458A-A3B9-B0F7D92DE54F}" type="pres">
      <dgm:prSet presAssocID="{AE5C635F-E6AB-4D13-B66D-37C48C7E8F7E}" presName="bgRect" presStyleLbl="bgShp" presStyleIdx="3" presStyleCnt="4"/>
      <dgm:spPr/>
    </dgm:pt>
    <dgm:pt modelId="{17BB7550-9E85-41EF-ACEF-B0ED9DF007F1}" type="pres">
      <dgm:prSet presAssocID="{AE5C635F-E6AB-4D13-B66D-37C48C7E8F7E}"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a:noFill/>
        </a:ln>
      </dgm:spPr>
    </dgm:pt>
    <dgm:pt modelId="{A4A0E14C-F194-4EF9-9241-C44A5A0AA232}" type="pres">
      <dgm:prSet presAssocID="{AE5C635F-E6AB-4D13-B66D-37C48C7E8F7E}" presName="spaceRect" presStyleCnt="0"/>
      <dgm:spPr/>
    </dgm:pt>
    <dgm:pt modelId="{E664CDAE-5F52-4E1B-B1A0-5A06256DAA99}" type="pres">
      <dgm:prSet presAssocID="{AE5C635F-E6AB-4D13-B66D-37C48C7E8F7E}" presName="parTx" presStyleLbl="revTx" presStyleIdx="3" presStyleCnt="4">
        <dgm:presLayoutVars>
          <dgm:chMax val="0"/>
          <dgm:chPref val="0"/>
        </dgm:presLayoutVars>
      </dgm:prSet>
      <dgm:spPr/>
    </dgm:pt>
  </dgm:ptLst>
  <dgm:cxnLst>
    <dgm:cxn modelId="{792B9305-A0B1-4DDD-98FA-3B577C5BF8FE}" srcId="{55764261-A903-4ED0-8621-C634D88A293C}" destId="{AE5C635F-E6AB-4D13-B66D-37C48C7E8F7E}" srcOrd="3" destOrd="0" parTransId="{8ECA95B8-488E-412F-BEEE-670728B31A6D}" sibTransId="{283AD218-973C-449C-AC50-4ED8124F496C}"/>
    <dgm:cxn modelId="{558C8311-EED6-4211-94D4-207B0C5F1337}" type="presOf" srcId="{6C83E747-090E-477A-AEDE-9E196D4C9EE8}" destId="{80B406B2-9FF1-4F3A-94C6-D62CAE3F3035}" srcOrd="0" destOrd="0" presId="urn:microsoft.com/office/officeart/2018/2/layout/IconVerticalSolidList"/>
    <dgm:cxn modelId="{FF564E18-865B-4355-B9C2-FB97720AD236}" srcId="{55764261-A903-4ED0-8621-C634D88A293C}" destId="{07F4FD5D-2FA5-4688-BDB3-88BF31A7A455}" srcOrd="2" destOrd="0" parTransId="{79DC84EC-F9BD-4CA9-A628-14E3715D1DE5}" sibTransId="{20CD892B-C236-4AB6-BB94-74222C97618A}"/>
    <dgm:cxn modelId="{54C8A831-4827-494B-8BF6-61FCF254A3C1}" srcId="{55764261-A903-4ED0-8621-C634D88A293C}" destId="{6C83E747-090E-477A-AEDE-9E196D4C9EE8}" srcOrd="0" destOrd="0" parTransId="{0C28F801-2D13-493A-9C4E-53FF22224837}" sibTransId="{2DC5CD7D-0E88-4021-8231-BF871E2EEDDB}"/>
    <dgm:cxn modelId="{9A121135-B522-49D2-8A79-28ABADE42E28}" type="presOf" srcId="{07F4FD5D-2FA5-4688-BDB3-88BF31A7A455}" destId="{B7B8A1E4-ACCF-4618-A9B2-136F42AE300D}" srcOrd="0" destOrd="0" presId="urn:microsoft.com/office/officeart/2018/2/layout/IconVerticalSolidList"/>
    <dgm:cxn modelId="{B56C9A3D-7BB5-43E1-ABA7-D56AE6935565}" type="presOf" srcId="{AE5C635F-E6AB-4D13-B66D-37C48C7E8F7E}" destId="{E664CDAE-5F52-4E1B-B1A0-5A06256DAA99}" srcOrd="0" destOrd="0" presId="urn:microsoft.com/office/officeart/2018/2/layout/IconVerticalSolidList"/>
    <dgm:cxn modelId="{27C14068-A832-47AA-B216-C7BFA14F0539}" type="presOf" srcId="{8DA55E8C-C0F7-47A4-9CAC-83DD5B4F8D90}" destId="{9CB467D6-8C6D-4AFC-A06A-DDF9772F9777}" srcOrd="0" destOrd="0" presId="urn:microsoft.com/office/officeart/2018/2/layout/IconVerticalSolidList"/>
    <dgm:cxn modelId="{56995675-2489-409A-B107-5B952A1244C2}" type="presOf" srcId="{55764261-A903-4ED0-8621-C634D88A293C}" destId="{4C584955-6BDB-4123-B747-C4548EF988E7}" srcOrd="0" destOrd="0" presId="urn:microsoft.com/office/officeart/2018/2/layout/IconVerticalSolidList"/>
    <dgm:cxn modelId="{F93667B7-8BC4-4023-9687-BBCC87366C61}" srcId="{55764261-A903-4ED0-8621-C634D88A293C}" destId="{8DA55E8C-C0F7-47A4-9CAC-83DD5B4F8D90}" srcOrd="1" destOrd="0" parTransId="{1144B56D-3123-40FB-B03F-D083090D512A}" sibTransId="{EE3EAF93-4C1B-46DC-8D62-FA39317656E6}"/>
    <dgm:cxn modelId="{E9BB638B-0B3C-43BD-B33E-74C6585DB4A9}" type="presParOf" srcId="{4C584955-6BDB-4123-B747-C4548EF988E7}" destId="{5C7EE079-11B0-449D-9135-8AB353FE1FCF}" srcOrd="0" destOrd="0" presId="urn:microsoft.com/office/officeart/2018/2/layout/IconVerticalSolidList"/>
    <dgm:cxn modelId="{FD478C9F-62CE-42D3-93E3-4307C86A91AB}" type="presParOf" srcId="{5C7EE079-11B0-449D-9135-8AB353FE1FCF}" destId="{C3BF26AF-260C-4C7F-B471-971765A6E262}" srcOrd="0" destOrd="0" presId="urn:microsoft.com/office/officeart/2018/2/layout/IconVerticalSolidList"/>
    <dgm:cxn modelId="{E7AC231D-14C7-4C88-9288-28FEBE54FC79}" type="presParOf" srcId="{5C7EE079-11B0-449D-9135-8AB353FE1FCF}" destId="{F85B5A83-A74B-40C9-A0D8-0C7625FCAF08}" srcOrd="1" destOrd="0" presId="urn:microsoft.com/office/officeart/2018/2/layout/IconVerticalSolidList"/>
    <dgm:cxn modelId="{987FEA7B-51AB-4814-A461-E994AC059DD8}" type="presParOf" srcId="{5C7EE079-11B0-449D-9135-8AB353FE1FCF}" destId="{7BBF11C0-A6AF-4CE8-9804-2E256AC42A12}" srcOrd="2" destOrd="0" presId="urn:microsoft.com/office/officeart/2018/2/layout/IconVerticalSolidList"/>
    <dgm:cxn modelId="{8435C5E0-0E96-4566-B025-99CCE491FC59}" type="presParOf" srcId="{5C7EE079-11B0-449D-9135-8AB353FE1FCF}" destId="{80B406B2-9FF1-4F3A-94C6-D62CAE3F3035}" srcOrd="3" destOrd="0" presId="urn:microsoft.com/office/officeart/2018/2/layout/IconVerticalSolidList"/>
    <dgm:cxn modelId="{9F29AF68-6FF2-4C81-BB4D-534F38C544C1}" type="presParOf" srcId="{4C584955-6BDB-4123-B747-C4548EF988E7}" destId="{310A25E2-93FF-4939-8AE8-BEA2500B7108}" srcOrd="1" destOrd="0" presId="urn:microsoft.com/office/officeart/2018/2/layout/IconVerticalSolidList"/>
    <dgm:cxn modelId="{5630D8FC-9A08-433E-92E3-20B1FA331422}" type="presParOf" srcId="{4C584955-6BDB-4123-B747-C4548EF988E7}" destId="{2A36D8EB-B956-415D-97FE-FA92C46A3A41}" srcOrd="2" destOrd="0" presId="urn:microsoft.com/office/officeart/2018/2/layout/IconVerticalSolidList"/>
    <dgm:cxn modelId="{27A20C65-4305-49D4-A84B-E8BAA091B601}" type="presParOf" srcId="{2A36D8EB-B956-415D-97FE-FA92C46A3A41}" destId="{ACB4B0CB-58F5-4DCC-9842-EBD1ACFAAF01}" srcOrd="0" destOrd="0" presId="urn:microsoft.com/office/officeart/2018/2/layout/IconVerticalSolidList"/>
    <dgm:cxn modelId="{1DCEC0D7-04D8-418A-8241-66A884B1DA95}" type="presParOf" srcId="{2A36D8EB-B956-415D-97FE-FA92C46A3A41}" destId="{7C27F778-80B7-4055-B98E-430AD38E36EC}" srcOrd="1" destOrd="0" presId="urn:microsoft.com/office/officeart/2018/2/layout/IconVerticalSolidList"/>
    <dgm:cxn modelId="{5E6772A9-AC3D-41A7-8243-66D41729B0C5}" type="presParOf" srcId="{2A36D8EB-B956-415D-97FE-FA92C46A3A41}" destId="{9AB8259B-97FA-4BA5-BDA8-85733E135D89}" srcOrd="2" destOrd="0" presId="urn:microsoft.com/office/officeart/2018/2/layout/IconVerticalSolidList"/>
    <dgm:cxn modelId="{DDF0079E-6413-442E-BDB9-399C8A612F1F}" type="presParOf" srcId="{2A36D8EB-B956-415D-97FE-FA92C46A3A41}" destId="{9CB467D6-8C6D-4AFC-A06A-DDF9772F9777}" srcOrd="3" destOrd="0" presId="urn:microsoft.com/office/officeart/2018/2/layout/IconVerticalSolidList"/>
    <dgm:cxn modelId="{35EC2786-D18E-42A9-B0F0-752A0945FB27}" type="presParOf" srcId="{4C584955-6BDB-4123-B747-C4548EF988E7}" destId="{0ECDF98E-D246-47B1-B21A-5486CA21AA1D}" srcOrd="3" destOrd="0" presId="urn:microsoft.com/office/officeart/2018/2/layout/IconVerticalSolidList"/>
    <dgm:cxn modelId="{C472EF8D-928C-4EA2-AF10-173D0FFB8A88}" type="presParOf" srcId="{4C584955-6BDB-4123-B747-C4548EF988E7}" destId="{4E985EBC-CFF9-4C2E-91F3-F340676717E5}" srcOrd="4" destOrd="0" presId="urn:microsoft.com/office/officeart/2018/2/layout/IconVerticalSolidList"/>
    <dgm:cxn modelId="{51ACBB8B-544E-4199-9F0F-6592CB8AFFED}" type="presParOf" srcId="{4E985EBC-CFF9-4C2E-91F3-F340676717E5}" destId="{8A90AF9A-BD44-41F5-BE4A-B599100B009D}" srcOrd="0" destOrd="0" presId="urn:microsoft.com/office/officeart/2018/2/layout/IconVerticalSolidList"/>
    <dgm:cxn modelId="{E206E193-84D7-4B88-A0A9-20FA41AD409A}" type="presParOf" srcId="{4E985EBC-CFF9-4C2E-91F3-F340676717E5}" destId="{1B75F434-632C-46AE-9CAC-3ECED9A61EC0}" srcOrd="1" destOrd="0" presId="urn:microsoft.com/office/officeart/2018/2/layout/IconVerticalSolidList"/>
    <dgm:cxn modelId="{3ABD6372-FC27-44DB-AE5D-5C4197DCEC79}" type="presParOf" srcId="{4E985EBC-CFF9-4C2E-91F3-F340676717E5}" destId="{24A8135F-48E0-48E2-9008-ABF423D01721}" srcOrd="2" destOrd="0" presId="urn:microsoft.com/office/officeart/2018/2/layout/IconVerticalSolidList"/>
    <dgm:cxn modelId="{FF1C8110-D057-4CF2-8967-7AD7DA2CD627}" type="presParOf" srcId="{4E985EBC-CFF9-4C2E-91F3-F340676717E5}" destId="{B7B8A1E4-ACCF-4618-A9B2-136F42AE300D}" srcOrd="3" destOrd="0" presId="urn:microsoft.com/office/officeart/2018/2/layout/IconVerticalSolidList"/>
    <dgm:cxn modelId="{C0FDE440-7CFB-4786-B7CB-7F672DCAF0DE}" type="presParOf" srcId="{4C584955-6BDB-4123-B747-C4548EF988E7}" destId="{5DE310EC-12AE-45C0-AFCD-FF634A4D0E25}" srcOrd="5" destOrd="0" presId="urn:microsoft.com/office/officeart/2018/2/layout/IconVerticalSolidList"/>
    <dgm:cxn modelId="{ADCFD484-BDD1-4695-9BA0-81E1774E2769}" type="presParOf" srcId="{4C584955-6BDB-4123-B747-C4548EF988E7}" destId="{542A1012-AF25-40AC-9D0E-441D6E106057}" srcOrd="6" destOrd="0" presId="urn:microsoft.com/office/officeart/2018/2/layout/IconVerticalSolidList"/>
    <dgm:cxn modelId="{1EF9BA1B-C626-4535-92EC-8C837CEAE64E}" type="presParOf" srcId="{542A1012-AF25-40AC-9D0E-441D6E106057}" destId="{4FD29B5D-D8DB-458A-A3B9-B0F7D92DE54F}" srcOrd="0" destOrd="0" presId="urn:microsoft.com/office/officeart/2018/2/layout/IconVerticalSolidList"/>
    <dgm:cxn modelId="{DDB57479-32C4-4848-84DC-F4BE0225959A}" type="presParOf" srcId="{542A1012-AF25-40AC-9D0E-441D6E106057}" destId="{17BB7550-9E85-41EF-ACEF-B0ED9DF007F1}" srcOrd="1" destOrd="0" presId="urn:microsoft.com/office/officeart/2018/2/layout/IconVerticalSolidList"/>
    <dgm:cxn modelId="{AEB269C7-B47B-4A27-A81B-481167C07473}" type="presParOf" srcId="{542A1012-AF25-40AC-9D0E-441D6E106057}" destId="{A4A0E14C-F194-4EF9-9241-C44A5A0AA232}" srcOrd="2" destOrd="0" presId="urn:microsoft.com/office/officeart/2018/2/layout/IconVerticalSolidList"/>
    <dgm:cxn modelId="{47414353-53A6-41CA-B711-5F96C050872E}" type="presParOf" srcId="{542A1012-AF25-40AC-9D0E-441D6E106057}" destId="{E664CDAE-5F52-4E1B-B1A0-5A06256DAA9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64261-A903-4ED0-8621-C634D88A293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C83E747-090E-477A-AEDE-9E196D4C9EE8}">
      <dgm:prSet/>
      <dgm:spPr/>
      <dgm:t>
        <a:bodyPr/>
        <a:lstStyle/>
        <a:p>
          <a:pPr>
            <a:lnSpc>
              <a:spcPct val="100000"/>
            </a:lnSpc>
          </a:pPr>
          <a:r>
            <a:rPr lang="es-MX" b="1" dirty="0"/>
            <a:t>Mateo</a:t>
          </a:r>
          <a:r>
            <a:rPr lang="es-MX" dirty="0"/>
            <a:t> </a:t>
          </a:r>
          <a:r>
            <a:rPr lang="en-US" dirty="0"/>
            <a:t>– Jesús es </a:t>
          </a:r>
          <a:r>
            <a:rPr lang="en-US" dirty="0" err="1"/>
            <a:t>presentado</a:t>
          </a:r>
          <a:r>
            <a:rPr lang="en-US" dirty="0"/>
            <a:t> </a:t>
          </a:r>
          <a:r>
            <a:rPr lang="en-US" dirty="0" err="1"/>
            <a:t>especialmente</a:t>
          </a:r>
          <a:r>
            <a:rPr lang="en-US" dirty="0"/>
            <a:t> a </a:t>
          </a:r>
          <a:r>
            <a:rPr lang="en-US" dirty="0" err="1"/>
            <a:t>los</a:t>
          </a:r>
          <a:r>
            <a:rPr lang="en-US" dirty="0"/>
            <a:t> </a:t>
          </a:r>
          <a:r>
            <a:rPr lang="en-US" b="1" u="sng" dirty="0" err="1">
              <a:solidFill>
                <a:srgbClr val="FF0000"/>
              </a:solidFill>
              <a:highlight>
                <a:srgbClr val="FCF7F1"/>
              </a:highlight>
            </a:rPr>
            <a:t>judíos</a:t>
          </a:r>
          <a:r>
            <a:rPr lang="en-US" dirty="0"/>
            <a:t> </a:t>
          </a:r>
          <a:br>
            <a:rPr lang="en-US" dirty="0"/>
          </a:br>
          <a:r>
            <a:rPr lang="en-US" i="1" dirty="0"/>
            <a:t>(</a:t>
          </a:r>
          <a:r>
            <a:rPr lang="en-US" i="1" dirty="0" err="1"/>
            <a:t>como</a:t>
          </a:r>
          <a:r>
            <a:rPr lang="en-US" i="1" dirty="0"/>
            <a:t> </a:t>
          </a:r>
          <a:r>
            <a:rPr lang="en-US" i="1" dirty="0" err="1"/>
            <a:t>el</a:t>
          </a:r>
          <a:r>
            <a:rPr lang="en-US" i="1" dirty="0"/>
            <a:t> Rey </a:t>
          </a:r>
          <a:r>
            <a:rPr lang="en-US" i="1" dirty="0" err="1"/>
            <a:t>Eterno</a:t>
          </a:r>
          <a:r>
            <a:rPr lang="en-US" i="1" dirty="0"/>
            <a:t> </a:t>
          </a:r>
          <a:r>
            <a:rPr lang="en-US" i="1" dirty="0" err="1"/>
            <a:t>Judío</a:t>
          </a:r>
          <a:r>
            <a:rPr lang="en-US" i="1" dirty="0"/>
            <a:t>).</a:t>
          </a:r>
        </a:p>
      </dgm:t>
    </dgm:pt>
    <dgm:pt modelId="{0C28F801-2D13-493A-9C4E-53FF22224837}" type="parTrans" cxnId="{54C8A831-4827-494B-8BF6-61FCF254A3C1}">
      <dgm:prSet/>
      <dgm:spPr/>
      <dgm:t>
        <a:bodyPr/>
        <a:lstStyle/>
        <a:p>
          <a:endParaRPr lang="en-US"/>
        </a:p>
      </dgm:t>
    </dgm:pt>
    <dgm:pt modelId="{2DC5CD7D-0E88-4021-8231-BF871E2EEDDB}" type="sibTrans" cxnId="{54C8A831-4827-494B-8BF6-61FCF254A3C1}">
      <dgm:prSet/>
      <dgm:spPr/>
      <dgm:t>
        <a:bodyPr/>
        <a:lstStyle/>
        <a:p>
          <a:endParaRPr lang="en-US"/>
        </a:p>
      </dgm:t>
    </dgm:pt>
    <dgm:pt modelId="{8DA55E8C-C0F7-47A4-9CAC-83DD5B4F8D90}">
      <dgm:prSet/>
      <dgm:spPr/>
      <dgm:t>
        <a:bodyPr/>
        <a:lstStyle/>
        <a:p>
          <a:pPr>
            <a:lnSpc>
              <a:spcPct val="100000"/>
            </a:lnSpc>
          </a:pPr>
          <a:r>
            <a:rPr lang="es-MX" b="1" dirty="0"/>
            <a:t>Marcos</a:t>
          </a:r>
          <a:r>
            <a:rPr lang="es-MX" dirty="0"/>
            <a:t> – Jesús es presentado especialmente a los </a:t>
          </a:r>
          <a:r>
            <a:rPr lang="es-MX" b="1" u="sng" dirty="0">
              <a:solidFill>
                <a:srgbClr val="FF0000"/>
              </a:solidFill>
              <a:highlight>
                <a:srgbClr val="FCF7F1"/>
              </a:highlight>
            </a:rPr>
            <a:t>romanos</a:t>
          </a:r>
          <a:r>
            <a:rPr lang="es-MX" dirty="0"/>
            <a:t> </a:t>
          </a:r>
          <a:br>
            <a:rPr lang="es-MX" dirty="0"/>
          </a:br>
          <a:r>
            <a:rPr lang="es-MX" i="1" dirty="0"/>
            <a:t>(como el Siervo de Dios).</a:t>
          </a:r>
          <a:endParaRPr lang="en-US" i="1" dirty="0"/>
        </a:p>
      </dgm:t>
    </dgm:pt>
    <dgm:pt modelId="{1144B56D-3123-40FB-B03F-D083090D512A}" type="parTrans" cxnId="{F93667B7-8BC4-4023-9687-BBCC87366C61}">
      <dgm:prSet/>
      <dgm:spPr/>
      <dgm:t>
        <a:bodyPr/>
        <a:lstStyle/>
        <a:p>
          <a:endParaRPr lang="en-US"/>
        </a:p>
      </dgm:t>
    </dgm:pt>
    <dgm:pt modelId="{EE3EAF93-4C1B-46DC-8D62-FA39317656E6}" type="sibTrans" cxnId="{F93667B7-8BC4-4023-9687-BBCC87366C61}">
      <dgm:prSet/>
      <dgm:spPr/>
      <dgm:t>
        <a:bodyPr/>
        <a:lstStyle/>
        <a:p>
          <a:endParaRPr lang="en-US"/>
        </a:p>
      </dgm:t>
    </dgm:pt>
    <dgm:pt modelId="{07F4FD5D-2FA5-4688-BDB3-88BF31A7A455}">
      <dgm:prSet/>
      <dgm:spPr/>
      <dgm:t>
        <a:bodyPr/>
        <a:lstStyle/>
        <a:p>
          <a:pPr>
            <a:lnSpc>
              <a:spcPct val="100000"/>
            </a:lnSpc>
          </a:pPr>
          <a:r>
            <a:rPr lang="es-MX" b="1" dirty="0"/>
            <a:t>Lucas</a:t>
          </a:r>
          <a:r>
            <a:rPr lang="es-MX" dirty="0"/>
            <a:t> – Jesús es presentado especialmente a los </a:t>
          </a:r>
          <a:r>
            <a:rPr lang="es-MX" b="1" u="sng" dirty="0">
              <a:solidFill>
                <a:srgbClr val="FF0000"/>
              </a:solidFill>
              <a:highlight>
                <a:srgbClr val="FCF7F1"/>
              </a:highlight>
            </a:rPr>
            <a:t>griegos</a:t>
          </a:r>
          <a:r>
            <a:rPr lang="es-MX" dirty="0"/>
            <a:t> </a:t>
          </a:r>
          <a:r>
            <a:rPr lang="es-MX" i="1" dirty="0"/>
            <a:t>(como el hombre prefecto).</a:t>
          </a:r>
          <a:endParaRPr lang="en-US" i="1" dirty="0"/>
        </a:p>
      </dgm:t>
    </dgm:pt>
    <dgm:pt modelId="{79DC84EC-F9BD-4CA9-A628-14E3715D1DE5}" type="parTrans" cxnId="{FF564E18-865B-4355-B9C2-FB97720AD236}">
      <dgm:prSet/>
      <dgm:spPr/>
      <dgm:t>
        <a:bodyPr/>
        <a:lstStyle/>
        <a:p>
          <a:endParaRPr lang="en-US"/>
        </a:p>
      </dgm:t>
    </dgm:pt>
    <dgm:pt modelId="{20CD892B-C236-4AB6-BB94-74222C97618A}" type="sibTrans" cxnId="{FF564E18-865B-4355-B9C2-FB97720AD236}">
      <dgm:prSet/>
      <dgm:spPr/>
      <dgm:t>
        <a:bodyPr/>
        <a:lstStyle/>
        <a:p>
          <a:endParaRPr lang="en-US"/>
        </a:p>
      </dgm:t>
    </dgm:pt>
    <dgm:pt modelId="{AE5C635F-E6AB-4D13-B66D-37C48C7E8F7E}">
      <dgm:prSet/>
      <dgm:spPr/>
      <dgm:t>
        <a:bodyPr/>
        <a:lstStyle/>
        <a:p>
          <a:pPr>
            <a:lnSpc>
              <a:spcPct val="100000"/>
            </a:lnSpc>
          </a:pPr>
          <a:r>
            <a:rPr lang="es-MX" b="1" dirty="0"/>
            <a:t>Juan</a:t>
          </a:r>
          <a:r>
            <a:rPr lang="es-MX" dirty="0"/>
            <a:t> – Jesús es presentado al </a:t>
          </a:r>
          <a:r>
            <a:rPr lang="es-MX" b="1" u="sng" dirty="0">
              <a:solidFill>
                <a:srgbClr val="FF0000"/>
              </a:solidFill>
              <a:highlight>
                <a:srgbClr val="FCF7F1"/>
              </a:highlight>
            </a:rPr>
            <a:t>mundo entero</a:t>
          </a:r>
          <a:br>
            <a:rPr lang="es-MX" dirty="0"/>
          </a:br>
          <a:r>
            <a:rPr lang="es-MX" i="1" dirty="0"/>
            <a:t> (como el Cristo de Dios, el Hijo de Dios).</a:t>
          </a:r>
          <a:endParaRPr lang="en-US" i="1" dirty="0"/>
        </a:p>
      </dgm:t>
    </dgm:pt>
    <dgm:pt modelId="{8ECA95B8-488E-412F-BEEE-670728B31A6D}" type="parTrans" cxnId="{792B9305-A0B1-4DDD-98FA-3B577C5BF8FE}">
      <dgm:prSet/>
      <dgm:spPr/>
      <dgm:t>
        <a:bodyPr/>
        <a:lstStyle/>
        <a:p>
          <a:endParaRPr lang="en-US"/>
        </a:p>
      </dgm:t>
    </dgm:pt>
    <dgm:pt modelId="{283AD218-973C-449C-AC50-4ED8124F496C}" type="sibTrans" cxnId="{792B9305-A0B1-4DDD-98FA-3B577C5BF8FE}">
      <dgm:prSet/>
      <dgm:spPr/>
      <dgm:t>
        <a:bodyPr/>
        <a:lstStyle/>
        <a:p>
          <a:endParaRPr lang="en-US"/>
        </a:p>
      </dgm:t>
    </dgm:pt>
    <dgm:pt modelId="{4C584955-6BDB-4123-B747-C4548EF988E7}" type="pres">
      <dgm:prSet presAssocID="{55764261-A903-4ED0-8621-C634D88A293C}" presName="root" presStyleCnt="0">
        <dgm:presLayoutVars>
          <dgm:dir/>
          <dgm:resizeHandles val="exact"/>
        </dgm:presLayoutVars>
      </dgm:prSet>
      <dgm:spPr/>
    </dgm:pt>
    <dgm:pt modelId="{5C7EE079-11B0-449D-9135-8AB353FE1FCF}" type="pres">
      <dgm:prSet presAssocID="{6C83E747-090E-477A-AEDE-9E196D4C9EE8}" presName="compNode" presStyleCnt="0"/>
      <dgm:spPr/>
    </dgm:pt>
    <dgm:pt modelId="{C3BF26AF-260C-4C7F-B471-971765A6E262}" type="pres">
      <dgm:prSet presAssocID="{6C83E747-090E-477A-AEDE-9E196D4C9EE8}" presName="bgRect" presStyleLbl="bgShp" presStyleIdx="0" presStyleCnt="4"/>
      <dgm:spPr/>
    </dgm:pt>
    <dgm:pt modelId="{F85B5A83-A74B-40C9-A0D8-0C7625FCAF08}" type="pres">
      <dgm:prSet presAssocID="{6C83E747-090E-477A-AEDE-9E196D4C9E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dgm:spPr>
    </dgm:pt>
    <dgm:pt modelId="{7BBF11C0-A6AF-4CE8-9804-2E256AC42A12}" type="pres">
      <dgm:prSet presAssocID="{6C83E747-090E-477A-AEDE-9E196D4C9EE8}" presName="spaceRect" presStyleCnt="0"/>
      <dgm:spPr/>
    </dgm:pt>
    <dgm:pt modelId="{80B406B2-9FF1-4F3A-94C6-D62CAE3F3035}" type="pres">
      <dgm:prSet presAssocID="{6C83E747-090E-477A-AEDE-9E196D4C9EE8}" presName="parTx" presStyleLbl="revTx" presStyleIdx="0" presStyleCnt="4">
        <dgm:presLayoutVars>
          <dgm:chMax val="0"/>
          <dgm:chPref val="0"/>
        </dgm:presLayoutVars>
      </dgm:prSet>
      <dgm:spPr/>
    </dgm:pt>
    <dgm:pt modelId="{310A25E2-93FF-4939-8AE8-BEA2500B7108}" type="pres">
      <dgm:prSet presAssocID="{2DC5CD7D-0E88-4021-8231-BF871E2EEDDB}" presName="sibTrans" presStyleCnt="0"/>
      <dgm:spPr/>
    </dgm:pt>
    <dgm:pt modelId="{2A36D8EB-B956-415D-97FE-FA92C46A3A41}" type="pres">
      <dgm:prSet presAssocID="{8DA55E8C-C0F7-47A4-9CAC-83DD5B4F8D90}" presName="compNode" presStyleCnt="0"/>
      <dgm:spPr/>
    </dgm:pt>
    <dgm:pt modelId="{ACB4B0CB-58F5-4DCC-9842-EBD1ACFAAF01}" type="pres">
      <dgm:prSet presAssocID="{8DA55E8C-C0F7-47A4-9CAC-83DD5B4F8D90}" presName="bgRect" presStyleLbl="bgShp" presStyleIdx="1" presStyleCnt="4"/>
      <dgm:spPr/>
    </dgm:pt>
    <dgm:pt modelId="{7C27F778-80B7-4055-B98E-430AD38E36EC}" type="pres">
      <dgm:prSet presAssocID="{8DA55E8C-C0F7-47A4-9CAC-83DD5B4F8D90}"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a:noFill/>
        </a:ln>
      </dgm:spPr>
    </dgm:pt>
    <dgm:pt modelId="{9AB8259B-97FA-4BA5-BDA8-85733E135D89}" type="pres">
      <dgm:prSet presAssocID="{8DA55E8C-C0F7-47A4-9CAC-83DD5B4F8D90}" presName="spaceRect" presStyleCnt="0"/>
      <dgm:spPr/>
    </dgm:pt>
    <dgm:pt modelId="{9CB467D6-8C6D-4AFC-A06A-DDF9772F9777}" type="pres">
      <dgm:prSet presAssocID="{8DA55E8C-C0F7-47A4-9CAC-83DD5B4F8D90}" presName="parTx" presStyleLbl="revTx" presStyleIdx="1" presStyleCnt="4">
        <dgm:presLayoutVars>
          <dgm:chMax val="0"/>
          <dgm:chPref val="0"/>
        </dgm:presLayoutVars>
      </dgm:prSet>
      <dgm:spPr/>
    </dgm:pt>
    <dgm:pt modelId="{0ECDF98E-D246-47B1-B21A-5486CA21AA1D}" type="pres">
      <dgm:prSet presAssocID="{EE3EAF93-4C1B-46DC-8D62-FA39317656E6}" presName="sibTrans" presStyleCnt="0"/>
      <dgm:spPr/>
    </dgm:pt>
    <dgm:pt modelId="{4E985EBC-CFF9-4C2E-91F3-F340676717E5}" type="pres">
      <dgm:prSet presAssocID="{07F4FD5D-2FA5-4688-BDB3-88BF31A7A455}" presName="compNode" presStyleCnt="0"/>
      <dgm:spPr/>
    </dgm:pt>
    <dgm:pt modelId="{8A90AF9A-BD44-41F5-BE4A-B599100B009D}" type="pres">
      <dgm:prSet presAssocID="{07F4FD5D-2FA5-4688-BDB3-88BF31A7A455}" presName="bgRect" presStyleLbl="bgShp" presStyleIdx="2" presStyleCnt="4"/>
      <dgm:spPr/>
    </dgm:pt>
    <dgm:pt modelId="{1B75F434-632C-46AE-9CAC-3ECED9A61EC0}" type="pres">
      <dgm:prSet presAssocID="{07F4FD5D-2FA5-4688-BDB3-88BF31A7A455}"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a:noFill/>
        </a:ln>
      </dgm:spPr>
    </dgm:pt>
    <dgm:pt modelId="{24A8135F-48E0-48E2-9008-ABF423D01721}" type="pres">
      <dgm:prSet presAssocID="{07F4FD5D-2FA5-4688-BDB3-88BF31A7A455}" presName="spaceRect" presStyleCnt="0"/>
      <dgm:spPr/>
    </dgm:pt>
    <dgm:pt modelId="{B7B8A1E4-ACCF-4618-A9B2-136F42AE300D}" type="pres">
      <dgm:prSet presAssocID="{07F4FD5D-2FA5-4688-BDB3-88BF31A7A455}" presName="parTx" presStyleLbl="revTx" presStyleIdx="2" presStyleCnt="4">
        <dgm:presLayoutVars>
          <dgm:chMax val="0"/>
          <dgm:chPref val="0"/>
        </dgm:presLayoutVars>
      </dgm:prSet>
      <dgm:spPr/>
    </dgm:pt>
    <dgm:pt modelId="{5DE310EC-12AE-45C0-AFCD-FF634A4D0E25}" type="pres">
      <dgm:prSet presAssocID="{20CD892B-C236-4AB6-BB94-74222C97618A}" presName="sibTrans" presStyleCnt="0"/>
      <dgm:spPr/>
    </dgm:pt>
    <dgm:pt modelId="{542A1012-AF25-40AC-9D0E-441D6E106057}" type="pres">
      <dgm:prSet presAssocID="{AE5C635F-E6AB-4D13-B66D-37C48C7E8F7E}" presName="compNode" presStyleCnt="0"/>
      <dgm:spPr/>
    </dgm:pt>
    <dgm:pt modelId="{4FD29B5D-D8DB-458A-A3B9-B0F7D92DE54F}" type="pres">
      <dgm:prSet presAssocID="{AE5C635F-E6AB-4D13-B66D-37C48C7E8F7E}" presName="bgRect" presStyleLbl="bgShp" presStyleIdx="3" presStyleCnt="4"/>
      <dgm:spPr/>
    </dgm:pt>
    <dgm:pt modelId="{17BB7550-9E85-41EF-ACEF-B0ED9DF007F1}" type="pres">
      <dgm:prSet presAssocID="{AE5C635F-E6AB-4D13-B66D-37C48C7E8F7E}"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a:noFill/>
        </a:ln>
      </dgm:spPr>
    </dgm:pt>
    <dgm:pt modelId="{A4A0E14C-F194-4EF9-9241-C44A5A0AA232}" type="pres">
      <dgm:prSet presAssocID="{AE5C635F-E6AB-4D13-B66D-37C48C7E8F7E}" presName="spaceRect" presStyleCnt="0"/>
      <dgm:spPr/>
    </dgm:pt>
    <dgm:pt modelId="{E664CDAE-5F52-4E1B-B1A0-5A06256DAA99}" type="pres">
      <dgm:prSet presAssocID="{AE5C635F-E6AB-4D13-B66D-37C48C7E8F7E}" presName="parTx" presStyleLbl="revTx" presStyleIdx="3" presStyleCnt="4">
        <dgm:presLayoutVars>
          <dgm:chMax val="0"/>
          <dgm:chPref val="0"/>
        </dgm:presLayoutVars>
      </dgm:prSet>
      <dgm:spPr/>
    </dgm:pt>
  </dgm:ptLst>
  <dgm:cxnLst>
    <dgm:cxn modelId="{792B9305-A0B1-4DDD-98FA-3B577C5BF8FE}" srcId="{55764261-A903-4ED0-8621-C634D88A293C}" destId="{AE5C635F-E6AB-4D13-B66D-37C48C7E8F7E}" srcOrd="3" destOrd="0" parTransId="{8ECA95B8-488E-412F-BEEE-670728B31A6D}" sibTransId="{283AD218-973C-449C-AC50-4ED8124F496C}"/>
    <dgm:cxn modelId="{FF564E18-865B-4355-B9C2-FB97720AD236}" srcId="{55764261-A903-4ED0-8621-C634D88A293C}" destId="{07F4FD5D-2FA5-4688-BDB3-88BF31A7A455}" srcOrd="2" destOrd="0" parTransId="{79DC84EC-F9BD-4CA9-A628-14E3715D1DE5}" sibTransId="{20CD892B-C236-4AB6-BB94-74222C97618A}"/>
    <dgm:cxn modelId="{54C8A831-4827-494B-8BF6-61FCF254A3C1}" srcId="{55764261-A903-4ED0-8621-C634D88A293C}" destId="{6C83E747-090E-477A-AEDE-9E196D4C9EE8}" srcOrd="0" destOrd="0" parTransId="{0C28F801-2D13-493A-9C4E-53FF22224837}" sibTransId="{2DC5CD7D-0E88-4021-8231-BF871E2EEDDB}"/>
    <dgm:cxn modelId="{8884A3A1-F8C7-4A4A-9512-63E999C2213B}" type="presOf" srcId="{07F4FD5D-2FA5-4688-BDB3-88BF31A7A455}" destId="{B7B8A1E4-ACCF-4618-A9B2-136F42AE300D}" srcOrd="0" destOrd="0" presId="urn:microsoft.com/office/officeart/2018/2/layout/IconVerticalSolidList"/>
    <dgm:cxn modelId="{172F17B1-0F0C-49A0-9A34-DA3F1CB2C599}" type="presOf" srcId="{AE5C635F-E6AB-4D13-B66D-37C48C7E8F7E}" destId="{E664CDAE-5F52-4E1B-B1A0-5A06256DAA99}" srcOrd="0" destOrd="0" presId="urn:microsoft.com/office/officeart/2018/2/layout/IconVerticalSolidList"/>
    <dgm:cxn modelId="{F93667B7-8BC4-4023-9687-BBCC87366C61}" srcId="{55764261-A903-4ED0-8621-C634D88A293C}" destId="{8DA55E8C-C0F7-47A4-9CAC-83DD5B4F8D90}" srcOrd="1" destOrd="0" parTransId="{1144B56D-3123-40FB-B03F-D083090D512A}" sibTransId="{EE3EAF93-4C1B-46DC-8D62-FA39317656E6}"/>
    <dgm:cxn modelId="{38FF8BC0-4960-4974-9191-79EA92DFABAA}" type="presOf" srcId="{6C83E747-090E-477A-AEDE-9E196D4C9EE8}" destId="{80B406B2-9FF1-4F3A-94C6-D62CAE3F3035}" srcOrd="0" destOrd="0" presId="urn:microsoft.com/office/officeart/2018/2/layout/IconVerticalSolidList"/>
    <dgm:cxn modelId="{7F16BCC2-DBD2-4509-9057-F069D2234E4C}" type="presOf" srcId="{8DA55E8C-C0F7-47A4-9CAC-83DD5B4F8D90}" destId="{9CB467D6-8C6D-4AFC-A06A-DDF9772F9777}" srcOrd="0" destOrd="0" presId="urn:microsoft.com/office/officeart/2018/2/layout/IconVerticalSolidList"/>
    <dgm:cxn modelId="{3B871EE0-3FED-4AA1-815D-6B7411325D2C}" type="presOf" srcId="{55764261-A903-4ED0-8621-C634D88A293C}" destId="{4C584955-6BDB-4123-B747-C4548EF988E7}" srcOrd="0" destOrd="0" presId="urn:microsoft.com/office/officeart/2018/2/layout/IconVerticalSolidList"/>
    <dgm:cxn modelId="{E31D77BC-E86C-4E06-942D-6A411CB8CE93}" type="presParOf" srcId="{4C584955-6BDB-4123-B747-C4548EF988E7}" destId="{5C7EE079-11B0-449D-9135-8AB353FE1FCF}" srcOrd="0" destOrd="0" presId="urn:microsoft.com/office/officeart/2018/2/layout/IconVerticalSolidList"/>
    <dgm:cxn modelId="{880E34AA-C673-4A0C-A70E-9400AEFCA672}" type="presParOf" srcId="{5C7EE079-11B0-449D-9135-8AB353FE1FCF}" destId="{C3BF26AF-260C-4C7F-B471-971765A6E262}" srcOrd="0" destOrd="0" presId="urn:microsoft.com/office/officeart/2018/2/layout/IconVerticalSolidList"/>
    <dgm:cxn modelId="{366AEBF5-5819-484A-BF8F-9A6EA8786623}" type="presParOf" srcId="{5C7EE079-11B0-449D-9135-8AB353FE1FCF}" destId="{F85B5A83-A74B-40C9-A0D8-0C7625FCAF08}" srcOrd="1" destOrd="0" presId="urn:microsoft.com/office/officeart/2018/2/layout/IconVerticalSolidList"/>
    <dgm:cxn modelId="{B9EDA82F-1821-4AB0-9507-01954DB42E7B}" type="presParOf" srcId="{5C7EE079-11B0-449D-9135-8AB353FE1FCF}" destId="{7BBF11C0-A6AF-4CE8-9804-2E256AC42A12}" srcOrd="2" destOrd="0" presId="urn:microsoft.com/office/officeart/2018/2/layout/IconVerticalSolidList"/>
    <dgm:cxn modelId="{35A1766E-C936-4CD3-AE8F-C1AF1AB5C325}" type="presParOf" srcId="{5C7EE079-11B0-449D-9135-8AB353FE1FCF}" destId="{80B406B2-9FF1-4F3A-94C6-D62CAE3F3035}" srcOrd="3" destOrd="0" presId="urn:microsoft.com/office/officeart/2018/2/layout/IconVerticalSolidList"/>
    <dgm:cxn modelId="{DE7126D1-F873-40CE-908E-CF4C30CAD0FF}" type="presParOf" srcId="{4C584955-6BDB-4123-B747-C4548EF988E7}" destId="{310A25E2-93FF-4939-8AE8-BEA2500B7108}" srcOrd="1" destOrd="0" presId="urn:microsoft.com/office/officeart/2018/2/layout/IconVerticalSolidList"/>
    <dgm:cxn modelId="{5650D251-9D46-4D92-BB43-24B3328D700E}" type="presParOf" srcId="{4C584955-6BDB-4123-B747-C4548EF988E7}" destId="{2A36D8EB-B956-415D-97FE-FA92C46A3A41}" srcOrd="2" destOrd="0" presId="urn:microsoft.com/office/officeart/2018/2/layout/IconVerticalSolidList"/>
    <dgm:cxn modelId="{B272AAED-BA3D-4D80-A147-3C1FB684769A}" type="presParOf" srcId="{2A36D8EB-B956-415D-97FE-FA92C46A3A41}" destId="{ACB4B0CB-58F5-4DCC-9842-EBD1ACFAAF01}" srcOrd="0" destOrd="0" presId="urn:microsoft.com/office/officeart/2018/2/layout/IconVerticalSolidList"/>
    <dgm:cxn modelId="{855BC3B7-D2EE-4B62-AC9D-CF679514F595}" type="presParOf" srcId="{2A36D8EB-B956-415D-97FE-FA92C46A3A41}" destId="{7C27F778-80B7-4055-B98E-430AD38E36EC}" srcOrd="1" destOrd="0" presId="urn:microsoft.com/office/officeart/2018/2/layout/IconVerticalSolidList"/>
    <dgm:cxn modelId="{273F5778-9577-49DC-B20C-559DFE7757CC}" type="presParOf" srcId="{2A36D8EB-B956-415D-97FE-FA92C46A3A41}" destId="{9AB8259B-97FA-4BA5-BDA8-85733E135D89}" srcOrd="2" destOrd="0" presId="urn:microsoft.com/office/officeart/2018/2/layout/IconVerticalSolidList"/>
    <dgm:cxn modelId="{1B7D7D52-D302-4CBC-9524-305743822B81}" type="presParOf" srcId="{2A36D8EB-B956-415D-97FE-FA92C46A3A41}" destId="{9CB467D6-8C6D-4AFC-A06A-DDF9772F9777}" srcOrd="3" destOrd="0" presId="urn:microsoft.com/office/officeart/2018/2/layout/IconVerticalSolidList"/>
    <dgm:cxn modelId="{95CCB6F3-FF17-4167-A2D1-4AA3EC818023}" type="presParOf" srcId="{4C584955-6BDB-4123-B747-C4548EF988E7}" destId="{0ECDF98E-D246-47B1-B21A-5486CA21AA1D}" srcOrd="3" destOrd="0" presId="urn:microsoft.com/office/officeart/2018/2/layout/IconVerticalSolidList"/>
    <dgm:cxn modelId="{62B03459-9BD5-4393-A8FE-CD2CB4CBBD0C}" type="presParOf" srcId="{4C584955-6BDB-4123-B747-C4548EF988E7}" destId="{4E985EBC-CFF9-4C2E-91F3-F340676717E5}" srcOrd="4" destOrd="0" presId="urn:microsoft.com/office/officeart/2018/2/layout/IconVerticalSolidList"/>
    <dgm:cxn modelId="{576A7217-5548-4825-8F98-CF5DA4B205F2}" type="presParOf" srcId="{4E985EBC-CFF9-4C2E-91F3-F340676717E5}" destId="{8A90AF9A-BD44-41F5-BE4A-B599100B009D}" srcOrd="0" destOrd="0" presId="urn:microsoft.com/office/officeart/2018/2/layout/IconVerticalSolidList"/>
    <dgm:cxn modelId="{85FD22AE-7CE7-4E95-9C73-594DC414666A}" type="presParOf" srcId="{4E985EBC-CFF9-4C2E-91F3-F340676717E5}" destId="{1B75F434-632C-46AE-9CAC-3ECED9A61EC0}" srcOrd="1" destOrd="0" presId="urn:microsoft.com/office/officeart/2018/2/layout/IconVerticalSolidList"/>
    <dgm:cxn modelId="{7E7C4F52-8215-4E8E-BB57-BEDBB2E56D8E}" type="presParOf" srcId="{4E985EBC-CFF9-4C2E-91F3-F340676717E5}" destId="{24A8135F-48E0-48E2-9008-ABF423D01721}" srcOrd="2" destOrd="0" presId="urn:microsoft.com/office/officeart/2018/2/layout/IconVerticalSolidList"/>
    <dgm:cxn modelId="{458EDC77-532F-42B5-9B9D-584522EA490C}" type="presParOf" srcId="{4E985EBC-CFF9-4C2E-91F3-F340676717E5}" destId="{B7B8A1E4-ACCF-4618-A9B2-136F42AE300D}" srcOrd="3" destOrd="0" presId="urn:microsoft.com/office/officeart/2018/2/layout/IconVerticalSolidList"/>
    <dgm:cxn modelId="{CDE2960F-2F4F-4017-80DE-79F6693E6FE5}" type="presParOf" srcId="{4C584955-6BDB-4123-B747-C4548EF988E7}" destId="{5DE310EC-12AE-45C0-AFCD-FF634A4D0E25}" srcOrd="5" destOrd="0" presId="urn:microsoft.com/office/officeart/2018/2/layout/IconVerticalSolidList"/>
    <dgm:cxn modelId="{E02E82AA-1395-4EF0-AB6A-7BBF8BED1879}" type="presParOf" srcId="{4C584955-6BDB-4123-B747-C4548EF988E7}" destId="{542A1012-AF25-40AC-9D0E-441D6E106057}" srcOrd="6" destOrd="0" presId="urn:microsoft.com/office/officeart/2018/2/layout/IconVerticalSolidList"/>
    <dgm:cxn modelId="{E7F06296-BC10-4816-8433-6505CEB46675}" type="presParOf" srcId="{542A1012-AF25-40AC-9D0E-441D6E106057}" destId="{4FD29B5D-D8DB-458A-A3B9-B0F7D92DE54F}" srcOrd="0" destOrd="0" presId="urn:microsoft.com/office/officeart/2018/2/layout/IconVerticalSolidList"/>
    <dgm:cxn modelId="{F36D615B-E234-4732-87BB-A336F12571B1}" type="presParOf" srcId="{542A1012-AF25-40AC-9D0E-441D6E106057}" destId="{17BB7550-9E85-41EF-ACEF-B0ED9DF007F1}" srcOrd="1" destOrd="0" presId="urn:microsoft.com/office/officeart/2018/2/layout/IconVerticalSolidList"/>
    <dgm:cxn modelId="{71909472-1F31-40E9-BA73-21E2ADEBB929}" type="presParOf" srcId="{542A1012-AF25-40AC-9D0E-441D6E106057}" destId="{A4A0E14C-F194-4EF9-9241-C44A5A0AA232}" srcOrd="2" destOrd="0" presId="urn:microsoft.com/office/officeart/2018/2/layout/IconVerticalSolidList"/>
    <dgm:cxn modelId="{95CD9F83-69E4-4957-B616-8F966B5F74EC}" type="presParOf" srcId="{542A1012-AF25-40AC-9D0E-441D6E106057}" destId="{E664CDAE-5F52-4E1B-B1A0-5A06256DAA9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F26AF-260C-4C7F-B471-971765A6E262}">
      <dsp:nvSpPr>
        <dsp:cNvPr id="0" name=""/>
        <dsp:cNvSpPr/>
      </dsp:nvSpPr>
      <dsp:spPr>
        <a:xfrm>
          <a:off x="0" y="2213"/>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B5A83-A74B-40C9-A0D8-0C7625FCAF08}">
      <dsp:nvSpPr>
        <dsp:cNvPr id="0" name=""/>
        <dsp:cNvSpPr/>
      </dsp:nvSpPr>
      <dsp:spPr>
        <a:xfrm>
          <a:off x="339409" y="254667"/>
          <a:ext cx="617108" cy="6171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B406B2-9FF1-4F3A-94C6-D62CAE3F3035}">
      <dsp:nvSpPr>
        <dsp:cNvPr id="0" name=""/>
        <dsp:cNvSpPr/>
      </dsp:nvSpPr>
      <dsp:spPr>
        <a:xfrm>
          <a:off x="1295927" y="2213"/>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933450">
            <a:lnSpc>
              <a:spcPct val="90000"/>
            </a:lnSpc>
            <a:spcBef>
              <a:spcPct val="0"/>
            </a:spcBef>
            <a:spcAft>
              <a:spcPct val="35000"/>
            </a:spcAft>
            <a:buNone/>
          </a:pPr>
          <a:r>
            <a:rPr lang="es-MX" sz="2100" b="1" kern="1200" dirty="0"/>
            <a:t>Mateo</a:t>
          </a:r>
          <a:r>
            <a:rPr lang="es-MX" sz="2100" kern="1200" dirty="0"/>
            <a:t> </a:t>
          </a:r>
          <a:r>
            <a:rPr lang="en-US" sz="2100" kern="1200" dirty="0"/>
            <a:t>– Jesús es </a:t>
          </a:r>
          <a:r>
            <a:rPr lang="en-US" sz="2100" kern="1200" dirty="0" err="1"/>
            <a:t>presentado</a:t>
          </a:r>
          <a:r>
            <a:rPr lang="en-US" sz="2100" kern="1200" dirty="0"/>
            <a:t> </a:t>
          </a:r>
          <a:r>
            <a:rPr lang="en-US" sz="2100" kern="1200" dirty="0" err="1"/>
            <a:t>especialmente</a:t>
          </a:r>
          <a:r>
            <a:rPr lang="en-US" sz="2100" kern="1200" dirty="0"/>
            <a:t> a </a:t>
          </a:r>
          <a:r>
            <a:rPr lang="en-US" sz="2100" kern="1200" dirty="0" err="1"/>
            <a:t>los</a:t>
          </a:r>
          <a:r>
            <a:rPr lang="en-US" sz="2100" kern="1200" dirty="0"/>
            <a:t> </a:t>
          </a:r>
          <a:r>
            <a:rPr lang="en-US" sz="2100" b="1" u="sng" kern="1200" dirty="0" err="1">
              <a:solidFill>
                <a:srgbClr val="FF0000"/>
              </a:solidFill>
              <a:highlight>
                <a:srgbClr val="FCF7F1"/>
              </a:highlight>
            </a:rPr>
            <a:t>judíos</a:t>
          </a:r>
          <a:r>
            <a:rPr lang="en-US" sz="2100" kern="1200" dirty="0"/>
            <a:t> </a:t>
          </a:r>
          <a:br>
            <a:rPr lang="en-US" sz="2100" kern="1200" dirty="0"/>
          </a:br>
          <a:r>
            <a:rPr lang="en-US" sz="2100" i="1" kern="1200" dirty="0"/>
            <a:t>(</a:t>
          </a:r>
          <a:r>
            <a:rPr lang="en-US" sz="2100" i="1" kern="1200" dirty="0" err="1"/>
            <a:t>como</a:t>
          </a:r>
          <a:r>
            <a:rPr lang="en-US" sz="2100" i="1" kern="1200" dirty="0"/>
            <a:t> </a:t>
          </a:r>
          <a:r>
            <a:rPr lang="en-US" sz="2100" i="1" kern="1200" dirty="0" err="1"/>
            <a:t>el</a:t>
          </a:r>
          <a:r>
            <a:rPr lang="en-US" sz="2100" i="1" kern="1200" dirty="0"/>
            <a:t> Rey </a:t>
          </a:r>
          <a:r>
            <a:rPr lang="en-US" sz="2100" i="1" kern="1200" dirty="0" err="1"/>
            <a:t>Eterno</a:t>
          </a:r>
          <a:r>
            <a:rPr lang="en-US" sz="2100" i="1" kern="1200" dirty="0"/>
            <a:t> </a:t>
          </a:r>
          <a:r>
            <a:rPr lang="en-US" sz="2100" i="1" kern="1200" dirty="0" err="1"/>
            <a:t>Judío</a:t>
          </a:r>
          <a:r>
            <a:rPr lang="en-US" sz="2100" i="1" kern="1200" dirty="0"/>
            <a:t>).</a:t>
          </a:r>
        </a:p>
      </dsp:txBody>
      <dsp:txXfrm>
        <a:off x="1295927" y="2213"/>
        <a:ext cx="5562072" cy="1122015"/>
      </dsp:txXfrm>
    </dsp:sp>
    <dsp:sp modelId="{ACB4B0CB-58F5-4DCC-9842-EBD1ACFAAF01}">
      <dsp:nvSpPr>
        <dsp:cNvPr id="0" name=""/>
        <dsp:cNvSpPr/>
      </dsp:nvSpPr>
      <dsp:spPr>
        <a:xfrm>
          <a:off x="0" y="1404732"/>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7F778-80B7-4055-B98E-430AD38E36EC}">
      <dsp:nvSpPr>
        <dsp:cNvPr id="0" name=""/>
        <dsp:cNvSpPr/>
      </dsp:nvSpPr>
      <dsp:spPr>
        <a:xfrm>
          <a:off x="339409" y="1657186"/>
          <a:ext cx="617108" cy="61710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B467D6-8C6D-4AFC-A06A-DDF9772F9777}">
      <dsp:nvSpPr>
        <dsp:cNvPr id="0" name=""/>
        <dsp:cNvSpPr/>
      </dsp:nvSpPr>
      <dsp:spPr>
        <a:xfrm>
          <a:off x="1295927" y="1404732"/>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933450">
            <a:lnSpc>
              <a:spcPct val="90000"/>
            </a:lnSpc>
            <a:spcBef>
              <a:spcPct val="0"/>
            </a:spcBef>
            <a:spcAft>
              <a:spcPct val="35000"/>
            </a:spcAft>
            <a:buNone/>
          </a:pPr>
          <a:r>
            <a:rPr lang="es-MX" sz="2100" b="1" kern="1200" dirty="0"/>
            <a:t>Marcos</a:t>
          </a:r>
          <a:r>
            <a:rPr lang="es-MX" sz="2100" kern="1200" dirty="0"/>
            <a:t> – Jesús es presentado especialmente a los </a:t>
          </a:r>
          <a:r>
            <a:rPr lang="es-MX" sz="2100" b="1" u="sng" kern="1200" dirty="0">
              <a:solidFill>
                <a:srgbClr val="FF0000"/>
              </a:solidFill>
              <a:highlight>
                <a:srgbClr val="FCF7F1"/>
              </a:highlight>
            </a:rPr>
            <a:t>romanos</a:t>
          </a:r>
          <a:r>
            <a:rPr lang="es-MX" sz="2100" kern="1200" dirty="0"/>
            <a:t> </a:t>
          </a:r>
          <a:br>
            <a:rPr lang="es-MX" sz="2100" kern="1200" dirty="0"/>
          </a:br>
          <a:r>
            <a:rPr lang="es-MX" sz="2100" i="1" kern="1200" dirty="0"/>
            <a:t>(como el Siervo de Dios).</a:t>
          </a:r>
          <a:endParaRPr lang="en-US" sz="2100" i="1" kern="1200" dirty="0"/>
        </a:p>
      </dsp:txBody>
      <dsp:txXfrm>
        <a:off x="1295927" y="1404732"/>
        <a:ext cx="5562072" cy="1122015"/>
      </dsp:txXfrm>
    </dsp:sp>
    <dsp:sp modelId="{8A90AF9A-BD44-41F5-BE4A-B599100B009D}">
      <dsp:nvSpPr>
        <dsp:cNvPr id="0" name=""/>
        <dsp:cNvSpPr/>
      </dsp:nvSpPr>
      <dsp:spPr>
        <a:xfrm>
          <a:off x="0" y="2807251"/>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5F434-632C-46AE-9CAC-3ECED9A61EC0}">
      <dsp:nvSpPr>
        <dsp:cNvPr id="0" name=""/>
        <dsp:cNvSpPr/>
      </dsp:nvSpPr>
      <dsp:spPr>
        <a:xfrm>
          <a:off x="339409" y="3059705"/>
          <a:ext cx="617108" cy="61710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B8A1E4-ACCF-4618-A9B2-136F42AE300D}">
      <dsp:nvSpPr>
        <dsp:cNvPr id="0" name=""/>
        <dsp:cNvSpPr/>
      </dsp:nvSpPr>
      <dsp:spPr>
        <a:xfrm>
          <a:off x="1295927" y="2807251"/>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933450">
            <a:lnSpc>
              <a:spcPct val="90000"/>
            </a:lnSpc>
            <a:spcBef>
              <a:spcPct val="0"/>
            </a:spcBef>
            <a:spcAft>
              <a:spcPct val="35000"/>
            </a:spcAft>
            <a:buNone/>
          </a:pPr>
          <a:r>
            <a:rPr lang="es-MX" sz="2100" b="1" kern="1200" dirty="0"/>
            <a:t>Lucas</a:t>
          </a:r>
          <a:r>
            <a:rPr lang="es-MX" sz="2100" kern="1200" dirty="0"/>
            <a:t> – Jesús es presentado especialmente a los </a:t>
          </a:r>
          <a:r>
            <a:rPr lang="es-MX" sz="2100" b="1" u="sng" kern="1200" dirty="0">
              <a:solidFill>
                <a:srgbClr val="FF0000"/>
              </a:solidFill>
              <a:highlight>
                <a:srgbClr val="FCF7F1"/>
              </a:highlight>
            </a:rPr>
            <a:t>griegos</a:t>
          </a:r>
          <a:r>
            <a:rPr lang="es-MX" sz="2100" kern="1200" dirty="0"/>
            <a:t> </a:t>
          </a:r>
          <a:r>
            <a:rPr lang="es-MX" sz="2100" i="1" kern="1200" dirty="0"/>
            <a:t>(como el hombre perfecto).</a:t>
          </a:r>
          <a:endParaRPr lang="en-US" sz="2100" i="1" kern="1200" dirty="0"/>
        </a:p>
      </dsp:txBody>
      <dsp:txXfrm>
        <a:off x="1295927" y="2807251"/>
        <a:ext cx="5562072" cy="1122015"/>
      </dsp:txXfrm>
    </dsp:sp>
    <dsp:sp modelId="{4FD29B5D-D8DB-458A-A3B9-B0F7D92DE54F}">
      <dsp:nvSpPr>
        <dsp:cNvPr id="0" name=""/>
        <dsp:cNvSpPr/>
      </dsp:nvSpPr>
      <dsp:spPr>
        <a:xfrm>
          <a:off x="0" y="4209770"/>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B7550-9E85-41EF-ACEF-B0ED9DF007F1}">
      <dsp:nvSpPr>
        <dsp:cNvPr id="0" name=""/>
        <dsp:cNvSpPr/>
      </dsp:nvSpPr>
      <dsp:spPr>
        <a:xfrm>
          <a:off x="339409" y="4462224"/>
          <a:ext cx="617108" cy="61710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64CDAE-5F52-4E1B-B1A0-5A06256DAA99}">
      <dsp:nvSpPr>
        <dsp:cNvPr id="0" name=""/>
        <dsp:cNvSpPr/>
      </dsp:nvSpPr>
      <dsp:spPr>
        <a:xfrm>
          <a:off x="1295927" y="4209770"/>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933450">
            <a:lnSpc>
              <a:spcPct val="90000"/>
            </a:lnSpc>
            <a:spcBef>
              <a:spcPct val="0"/>
            </a:spcBef>
            <a:spcAft>
              <a:spcPct val="35000"/>
            </a:spcAft>
            <a:buNone/>
          </a:pPr>
          <a:r>
            <a:rPr lang="es-MX" sz="2100" b="1" kern="1200" dirty="0"/>
            <a:t>Juan</a:t>
          </a:r>
          <a:r>
            <a:rPr lang="es-MX" sz="2100" kern="1200" dirty="0"/>
            <a:t> – Jesús es presentado a el </a:t>
          </a:r>
          <a:r>
            <a:rPr lang="es-MX" sz="2100" b="1" u="sng" kern="1200" dirty="0">
              <a:solidFill>
                <a:srgbClr val="FF0000"/>
              </a:solidFill>
              <a:highlight>
                <a:srgbClr val="FCF7F1"/>
              </a:highlight>
            </a:rPr>
            <a:t>mundo entero</a:t>
          </a:r>
          <a:br>
            <a:rPr lang="es-MX" sz="2100" kern="1200" dirty="0"/>
          </a:br>
          <a:r>
            <a:rPr lang="es-MX" sz="2100" i="1" kern="1200" dirty="0"/>
            <a:t> (como el Cristo de Dios, el Hijo de Dios).</a:t>
          </a:r>
          <a:endParaRPr lang="en-US" sz="2100" i="1" kern="1200" dirty="0"/>
        </a:p>
      </dsp:txBody>
      <dsp:txXfrm>
        <a:off x="1295927" y="4209770"/>
        <a:ext cx="5562072" cy="1122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F26AF-260C-4C7F-B471-971765A6E262}">
      <dsp:nvSpPr>
        <dsp:cNvPr id="0" name=""/>
        <dsp:cNvSpPr/>
      </dsp:nvSpPr>
      <dsp:spPr>
        <a:xfrm>
          <a:off x="0" y="2213"/>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B5A83-A74B-40C9-A0D8-0C7625FCAF08}">
      <dsp:nvSpPr>
        <dsp:cNvPr id="0" name=""/>
        <dsp:cNvSpPr/>
      </dsp:nvSpPr>
      <dsp:spPr>
        <a:xfrm>
          <a:off x="339409" y="254667"/>
          <a:ext cx="617108" cy="6171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B406B2-9FF1-4F3A-94C6-D62CAE3F3035}">
      <dsp:nvSpPr>
        <dsp:cNvPr id="0" name=""/>
        <dsp:cNvSpPr/>
      </dsp:nvSpPr>
      <dsp:spPr>
        <a:xfrm>
          <a:off x="1295927" y="2213"/>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800100">
            <a:lnSpc>
              <a:spcPct val="100000"/>
            </a:lnSpc>
            <a:spcBef>
              <a:spcPct val="0"/>
            </a:spcBef>
            <a:spcAft>
              <a:spcPct val="35000"/>
            </a:spcAft>
            <a:buNone/>
          </a:pPr>
          <a:r>
            <a:rPr lang="es-MX" sz="1800" b="1" kern="1200" dirty="0"/>
            <a:t>Mateo</a:t>
          </a:r>
          <a:r>
            <a:rPr lang="es-MX" sz="1800" kern="1200" dirty="0"/>
            <a:t> </a:t>
          </a:r>
          <a:r>
            <a:rPr lang="en-US" sz="1800" kern="1200" dirty="0"/>
            <a:t>– Jesús es </a:t>
          </a:r>
          <a:r>
            <a:rPr lang="en-US" sz="1800" kern="1200" dirty="0" err="1"/>
            <a:t>presentado</a:t>
          </a:r>
          <a:r>
            <a:rPr lang="en-US" sz="1800" kern="1200" dirty="0"/>
            <a:t> </a:t>
          </a:r>
          <a:r>
            <a:rPr lang="en-US" sz="1800" kern="1200" dirty="0" err="1"/>
            <a:t>especialmente</a:t>
          </a:r>
          <a:r>
            <a:rPr lang="en-US" sz="1800" kern="1200" dirty="0"/>
            <a:t> a </a:t>
          </a:r>
          <a:r>
            <a:rPr lang="en-US" sz="1800" kern="1200" dirty="0" err="1"/>
            <a:t>los</a:t>
          </a:r>
          <a:r>
            <a:rPr lang="en-US" sz="1800" kern="1200" dirty="0"/>
            <a:t> </a:t>
          </a:r>
          <a:r>
            <a:rPr lang="en-US" sz="1800" b="1" u="sng" kern="1200" dirty="0" err="1">
              <a:solidFill>
                <a:srgbClr val="FF0000"/>
              </a:solidFill>
              <a:highlight>
                <a:srgbClr val="FCF7F1"/>
              </a:highlight>
            </a:rPr>
            <a:t>judíos</a:t>
          </a:r>
          <a:r>
            <a:rPr lang="en-US" sz="1800" kern="1200" dirty="0"/>
            <a:t> </a:t>
          </a:r>
          <a:br>
            <a:rPr lang="en-US" sz="1800" kern="1200" dirty="0"/>
          </a:br>
          <a:r>
            <a:rPr lang="en-US" sz="1800" i="1" kern="1200" dirty="0"/>
            <a:t>(</a:t>
          </a:r>
          <a:r>
            <a:rPr lang="en-US" sz="1800" i="1" kern="1200" dirty="0" err="1"/>
            <a:t>como</a:t>
          </a:r>
          <a:r>
            <a:rPr lang="en-US" sz="1800" i="1" kern="1200" dirty="0"/>
            <a:t> </a:t>
          </a:r>
          <a:r>
            <a:rPr lang="en-US" sz="1800" i="1" kern="1200" dirty="0" err="1"/>
            <a:t>el</a:t>
          </a:r>
          <a:r>
            <a:rPr lang="en-US" sz="1800" i="1" kern="1200" dirty="0"/>
            <a:t> Rey </a:t>
          </a:r>
          <a:r>
            <a:rPr lang="en-US" sz="1800" i="1" kern="1200" dirty="0" err="1"/>
            <a:t>Eterno</a:t>
          </a:r>
          <a:r>
            <a:rPr lang="en-US" sz="1800" i="1" kern="1200" dirty="0"/>
            <a:t> </a:t>
          </a:r>
          <a:r>
            <a:rPr lang="en-US" sz="1800" i="1" kern="1200" dirty="0" err="1"/>
            <a:t>Judío</a:t>
          </a:r>
          <a:r>
            <a:rPr lang="en-US" sz="1800" i="1" kern="1200" dirty="0"/>
            <a:t>).</a:t>
          </a:r>
        </a:p>
      </dsp:txBody>
      <dsp:txXfrm>
        <a:off x="1295927" y="2213"/>
        <a:ext cx="5562072" cy="1122015"/>
      </dsp:txXfrm>
    </dsp:sp>
    <dsp:sp modelId="{ACB4B0CB-58F5-4DCC-9842-EBD1ACFAAF01}">
      <dsp:nvSpPr>
        <dsp:cNvPr id="0" name=""/>
        <dsp:cNvSpPr/>
      </dsp:nvSpPr>
      <dsp:spPr>
        <a:xfrm>
          <a:off x="0" y="1404732"/>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7F778-80B7-4055-B98E-430AD38E36EC}">
      <dsp:nvSpPr>
        <dsp:cNvPr id="0" name=""/>
        <dsp:cNvSpPr/>
      </dsp:nvSpPr>
      <dsp:spPr>
        <a:xfrm>
          <a:off x="339409" y="1657186"/>
          <a:ext cx="617108" cy="61710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B467D6-8C6D-4AFC-A06A-DDF9772F9777}">
      <dsp:nvSpPr>
        <dsp:cNvPr id="0" name=""/>
        <dsp:cNvSpPr/>
      </dsp:nvSpPr>
      <dsp:spPr>
        <a:xfrm>
          <a:off x="1295927" y="1404732"/>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800100">
            <a:lnSpc>
              <a:spcPct val="100000"/>
            </a:lnSpc>
            <a:spcBef>
              <a:spcPct val="0"/>
            </a:spcBef>
            <a:spcAft>
              <a:spcPct val="35000"/>
            </a:spcAft>
            <a:buNone/>
          </a:pPr>
          <a:r>
            <a:rPr lang="es-MX" sz="1800" b="1" kern="1200" dirty="0"/>
            <a:t>Marcos</a:t>
          </a:r>
          <a:r>
            <a:rPr lang="es-MX" sz="1800" kern="1200" dirty="0"/>
            <a:t> – Jesús es presentado especialmente a los </a:t>
          </a:r>
          <a:r>
            <a:rPr lang="es-MX" sz="1800" b="1" u="sng" kern="1200" dirty="0">
              <a:solidFill>
                <a:srgbClr val="FF0000"/>
              </a:solidFill>
              <a:highlight>
                <a:srgbClr val="FCF7F1"/>
              </a:highlight>
            </a:rPr>
            <a:t>romanos</a:t>
          </a:r>
          <a:r>
            <a:rPr lang="es-MX" sz="1800" kern="1200" dirty="0"/>
            <a:t> </a:t>
          </a:r>
          <a:br>
            <a:rPr lang="es-MX" sz="1800" kern="1200" dirty="0"/>
          </a:br>
          <a:r>
            <a:rPr lang="es-MX" sz="1800" i="1" kern="1200" dirty="0"/>
            <a:t>(como el Siervo de Dios).</a:t>
          </a:r>
          <a:endParaRPr lang="en-US" sz="1800" i="1" kern="1200" dirty="0"/>
        </a:p>
      </dsp:txBody>
      <dsp:txXfrm>
        <a:off x="1295927" y="1404732"/>
        <a:ext cx="5562072" cy="1122015"/>
      </dsp:txXfrm>
    </dsp:sp>
    <dsp:sp modelId="{8A90AF9A-BD44-41F5-BE4A-B599100B009D}">
      <dsp:nvSpPr>
        <dsp:cNvPr id="0" name=""/>
        <dsp:cNvSpPr/>
      </dsp:nvSpPr>
      <dsp:spPr>
        <a:xfrm>
          <a:off x="0" y="2807251"/>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5F434-632C-46AE-9CAC-3ECED9A61EC0}">
      <dsp:nvSpPr>
        <dsp:cNvPr id="0" name=""/>
        <dsp:cNvSpPr/>
      </dsp:nvSpPr>
      <dsp:spPr>
        <a:xfrm>
          <a:off x="339409" y="3059705"/>
          <a:ext cx="617108" cy="61710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B8A1E4-ACCF-4618-A9B2-136F42AE300D}">
      <dsp:nvSpPr>
        <dsp:cNvPr id="0" name=""/>
        <dsp:cNvSpPr/>
      </dsp:nvSpPr>
      <dsp:spPr>
        <a:xfrm>
          <a:off x="1295927" y="2807251"/>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800100">
            <a:lnSpc>
              <a:spcPct val="100000"/>
            </a:lnSpc>
            <a:spcBef>
              <a:spcPct val="0"/>
            </a:spcBef>
            <a:spcAft>
              <a:spcPct val="35000"/>
            </a:spcAft>
            <a:buNone/>
          </a:pPr>
          <a:r>
            <a:rPr lang="es-MX" sz="1800" b="1" kern="1200" dirty="0"/>
            <a:t>Lucas</a:t>
          </a:r>
          <a:r>
            <a:rPr lang="es-MX" sz="1800" kern="1200" dirty="0"/>
            <a:t> – Jesús es presentado especialmente a los </a:t>
          </a:r>
          <a:r>
            <a:rPr lang="es-MX" sz="1800" b="1" u="sng" kern="1200" dirty="0">
              <a:solidFill>
                <a:srgbClr val="FF0000"/>
              </a:solidFill>
              <a:highlight>
                <a:srgbClr val="FCF7F1"/>
              </a:highlight>
            </a:rPr>
            <a:t>griegos</a:t>
          </a:r>
          <a:r>
            <a:rPr lang="es-MX" sz="1800" kern="1200" dirty="0"/>
            <a:t> </a:t>
          </a:r>
          <a:r>
            <a:rPr lang="es-MX" sz="1800" i="1" kern="1200" dirty="0"/>
            <a:t>(como el hombre prefecto).</a:t>
          </a:r>
          <a:endParaRPr lang="en-US" sz="1800" i="1" kern="1200" dirty="0"/>
        </a:p>
      </dsp:txBody>
      <dsp:txXfrm>
        <a:off x="1295927" y="2807251"/>
        <a:ext cx="5562072" cy="1122015"/>
      </dsp:txXfrm>
    </dsp:sp>
    <dsp:sp modelId="{4FD29B5D-D8DB-458A-A3B9-B0F7D92DE54F}">
      <dsp:nvSpPr>
        <dsp:cNvPr id="0" name=""/>
        <dsp:cNvSpPr/>
      </dsp:nvSpPr>
      <dsp:spPr>
        <a:xfrm>
          <a:off x="0" y="4209770"/>
          <a:ext cx="6858000" cy="11220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B7550-9E85-41EF-ACEF-B0ED9DF007F1}">
      <dsp:nvSpPr>
        <dsp:cNvPr id="0" name=""/>
        <dsp:cNvSpPr/>
      </dsp:nvSpPr>
      <dsp:spPr>
        <a:xfrm>
          <a:off x="339409" y="4462224"/>
          <a:ext cx="617108" cy="61710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64CDAE-5F52-4E1B-B1A0-5A06256DAA99}">
      <dsp:nvSpPr>
        <dsp:cNvPr id="0" name=""/>
        <dsp:cNvSpPr/>
      </dsp:nvSpPr>
      <dsp:spPr>
        <a:xfrm>
          <a:off x="1295927" y="4209770"/>
          <a:ext cx="5562072" cy="112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7" tIns="118747" rIns="118747" bIns="118747" numCol="1" spcCol="1270" anchor="ctr" anchorCtr="0">
          <a:noAutofit/>
        </a:bodyPr>
        <a:lstStyle/>
        <a:p>
          <a:pPr marL="0" lvl="0" indent="0" algn="l" defTabSz="800100">
            <a:lnSpc>
              <a:spcPct val="100000"/>
            </a:lnSpc>
            <a:spcBef>
              <a:spcPct val="0"/>
            </a:spcBef>
            <a:spcAft>
              <a:spcPct val="35000"/>
            </a:spcAft>
            <a:buNone/>
          </a:pPr>
          <a:r>
            <a:rPr lang="es-MX" sz="1800" b="1" kern="1200" dirty="0"/>
            <a:t>Juan</a:t>
          </a:r>
          <a:r>
            <a:rPr lang="es-MX" sz="1800" kern="1200" dirty="0"/>
            <a:t> – Jesús es presentado al </a:t>
          </a:r>
          <a:r>
            <a:rPr lang="es-MX" sz="1800" b="1" u="sng" kern="1200" dirty="0">
              <a:solidFill>
                <a:srgbClr val="FF0000"/>
              </a:solidFill>
              <a:highlight>
                <a:srgbClr val="FCF7F1"/>
              </a:highlight>
            </a:rPr>
            <a:t>mundo entero</a:t>
          </a:r>
          <a:br>
            <a:rPr lang="es-MX" sz="1800" kern="1200" dirty="0"/>
          </a:br>
          <a:r>
            <a:rPr lang="es-MX" sz="1800" i="1" kern="1200" dirty="0"/>
            <a:t> (como el Cristo de Dios, el Hijo de Dios).</a:t>
          </a:r>
          <a:endParaRPr lang="en-US" sz="1800" i="1" kern="1200" dirty="0"/>
        </a:p>
      </dsp:txBody>
      <dsp:txXfrm>
        <a:off x="1295927" y="4209770"/>
        <a:ext cx="5562072" cy="11220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3BD35DC-F91E-4758-999D-1F4EF31904BB}" type="datetime1">
              <a:rPr lang="es-ES" smtClean="0"/>
              <a:t>07/12/2023</a:t>
            </a:fld>
            <a:endParaRPr lang="en-U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8D6F3A8-A6B7-4372-A8EC-CA5392EF3C21}" type="datetime1">
              <a:rPr lang="es-ES" smtClean="0"/>
              <a:t>07/12/2023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mx"/>
              <a:t>Haga clic para modificar los estilos de texto del patrón</a:t>
            </a:r>
            <a:endParaRPr lang="en-US"/>
          </a:p>
          <a:p>
            <a:pPr lvl="1" rtl="0"/>
            <a:r>
              <a:rPr lang="es-mx"/>
              <a:t>Segundo nivel</a:t>
            </a:r>
          </a:p>
          <a:p>
            <a:pPr lvl="2" rtl="0"/>
            <a:r>
              <a:rPr lang="es-mx"/>
              <a:t>Tercer nivel</a:t>
            </a:r>
          </a:p>
          <a:p>
            <a:pPr lvl="3" rtl="0"/>
            <a:r>
              <a:rPr lang="es-mx"/>
              <a:t>Cuarto nivel</a:t>
            </a:r>
          </a:p>
          <a:p>
            <a:pPr lvl="4" rtl="0"/>
            <a:r>
              <a:rPr lang="es-mx"/>
              <a:t>Quinto nivel</a:t>
            </a:r>
            <a:endParaRPr lang="en-US"/>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No celebramos Navidad. Navidad es una celebración católica. Está envuelto con misas. El catolicismo se enfoca en quitar el primer lugar de Jesús como nuestro Salvador, el Mesías, el Cristo, y dar honor a María, el enfoque central católico a lo que ellos dicen que ella es (corredentora). María no es “la madre de Dios” sino la madre de la humanidad de Jesús. María no fue parte de su nacimiento excepto como Dios le usó, no se embarazó sola, sino que su embarazo fue por el Espíritu Santo que realmente es quien que causó a María de estar embarazada. Creemos en la encarnación de la segunda persona de la Trinidad, Jesús Dios. </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a:t>
            </a:fld>
            <a:endParaRPr lang="en-US"/>
          </a:p>
        </p:txBody>
      </p:sp>
    </p:spTree>
    <p:extLst>
      <p:ext uri="{BB962C8B-B14F-4D97-AF65-F5344CB8AC3E}">
        <p14:creationId xmlns:p14="http://schemas.microsoft.com/office/powerpoint/2010/main" val="424082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Jesús es el Creador del mundo. El plan de Dios es que Jesús recupere de Satanás “lo que ha perdido”.</a:t>
            </a:r>
          </a:p>
          <a:p>
            <a:r>
              <a:rPr lang="es-MX" dirty="0"/>
              <a:t>Parte de esto es la humanidad, y la otra parte es el mundo actual, físico.</a:t>
            </a:r>
          </a:p>
          <a:p>
            <a:r>
              <a:rPr lang="es-MX" dirty="0"/>
              <a:t>Hace esto por vivir perfectamente las perfecciones o atributos (carácter) de Dios en esta forma humana.</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10</a:t>
            </a:fld>
            <a:endParaRPr lang="en-US"/>
          </a:p>
        </p:txBody>
      </p:sp>
    </p:spTree>
    <p:extLst>
      <p:ext uri="{BB962C8B-B14F-4D97-AF65-F5344CB8AC3E}">
        <p14:creationId xmlns:p14="http://schemas.microsoft.com/office/powerpoint/2010/main" val="152767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Jesús es muchas cosas, tiene muchos oficios.</a:t>
            </a:r>
          </a:p>
          <a:p>
            <a:r>
              <a:rPr lang="es-MX" dirty="0"/>
              <a:t>De las 90 veces que alguien habló directamente a Jesús, 60 veces fue con “Maestro”. Los judíos tuvieron “rabís” que significa “maestro”. Con tantos maestros en Israel, aun así, rechazaron al Mesías cuando vino y se presentó a ellos.</a:t>
            </a:r>
          </a:p>
          <a:p>
            <a:r>
              <a:rPr lang="es-MX" dirty="0"/>
              <a:t>Si la palabra “Mesías” es igual a “Cristo”, entonces el Nuevo Testamento usó la palabra Cristo 532 veces, que en su mayoría se refería a Jesús.</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11</a:t>
            </a:fld>
            <a:endParaRPr lang="en-US"/>
          </a:p>
        </p:txBody>
      </p:sp>
    </p:spTree>
    <p:extLst>
      <p:ext uri="{BB962C8B-B14F-4D97-AF65-F5344CB8AC3E}">
        <p14:creationId xmlns:p14="http://schemas.microsoft.com/office/powerpoint/2010/main" val="426458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dirty="0"/>
              <a:t>Juan 13:13 </a:t>
            </a:r>
            <a:r>
              <a:rPr lang="es-MX" sz="1200" i="1" dirty="0">
                <a:solidFill>
                  <a:schemeClr val="accent3">
                    <a:lumMod val="50000"/>
                  </a:schemeClr>
                </a:solidFill>
              </a:rPr>
              <a:t>Vosotros me llamáis Maestro, y Señor; y decís bien, porque lo soy. </a:t>
            </a:r>
          </a:p>
          <a:p>
            <a:endParaRPr lang="es-MX"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12</a:t>
            </a:fld>
            <a:endParaRPr lang="en-US"/>
          </a:p>
        </p:txBody>
      </p:sp>
    </p:spTree>
    <p:extLst>
      <p:ext uri="{BB962C8B-B14F-4D97-AF65-F5344CB8AC3E}">
        <p14:creationId xmlns:p14="http://schemas.microsoft.com/office/powerpoint/2010/main" val="88984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clave para la salvación reside en haciendo la conexión entre la persona de Jesús y que Él es el Cristo, o Mesías. Este Cristo, como la mujer dijo en Juan 4:25, es quien guiará a todos a la verdad de Dios, a la salvación de sus almas.</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13</a:t>
            </a:fld>
            <a:endParaRPr lang="en-US"/>
          </a:p>
        </p:txBody>
      </p:sp>
    </p:spTree>
    <p:extLst>
      <p:ext uri="{BB962C8B-B14F-4D97-AF65-F5344CB8AC3E}">
        <p14:creationId xmlns:p14="http://schemas.microsoft.com/office/powerpoint/2010/main" val="59271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 que espantó a Herodes de los magos era el punto que Herodes era el rey de los judíos, y luego estos sabios vienen diciendo que ha nacido otro rey de los judíos.</a:t>
            </a:r>
          </a:p>
          <a:p>
            <a:r>
              <a:rPr lang="es-MX" dirty="0"/>
              <a:t>- Estos magos estudiaban las Escrituras, y tuvieron en alto lo que enseñaban. Obviamente Herodes no tuvo esta percepción alta de las Escrituras porque no supo que decían las Escrituras sobre el nacimiento del Mesías. Tuvo que pedir a los rabís que se lo aclararan.</a:t>
            </a:r>
          </a:p>
          <a:p>
            <a:r>
              <a:rPr lang="es-MX" dirty="0"/>
              <a:t>- La maniobra de Herodes era de matar al Mesías cuando era bebé, no era para adorarle. Odiaba al Salvador.</a:t>
            </a:r>
          </a:p>
          <a:p>
            <a:r>
              <a:rPr lang="es-MX" b="1" dirty="0"/>
              <a:t>Juan 3:20 </a:t>
            </a:r>
            <a:r>
              <a:rPr lang="es-MX" i="1" dirty="0"/>
              <a:t>Porque todo aquel que hace lo malo, aborrece la luz y no viene a la luz, para que sus obras no sean reprendidas. </a:t>
            </a:r>
          </a:p>
          <a:p>
            <a:r>
              <a:rPr lang="es-MX" dirty="0"/>
              <a:t>- Si Jesús es el Rey de la Eternidad, sobre toda la tierra, Herodes rechazaba a este Rey, y quiso hacer todo lo que pudo para destruirle.</a:t>
            </a:r>
          </a:p>
          <a:p>
            <a:endParaRPr lang="es-MX"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14</a:t>
            </a:fld>
            <a:endParaRPr lang="en-US"/>
          </a:p>
        </p:txBody>
      </p:sp>
    </p:spTree>
    <p:extLst>
      <p:ext uri="{BB962C8B-B14F-4D97-AF65-F5344CB8AC3E}">
        <p14:creationId xmlns:p14="http://schemas.microsoft.com/office/powerpoint/2010/main" val="147702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1:1 Jesús es un judío, descendiente de Abraham.</a:t>
            </a:r>
          </a:p>
          <a:p>
            <a:r>
              <a:rPr lang="es-MX" dirty="0"/>
              <a:t>1:17 Dios planeó con precisión exactamente cuando el Mesías iba a aparecer.</a:t>
            </a:r>
          </a:p>
          <a:p>
            <a:endParaRPr lang="es-MX"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15</a:t>
            </a:fld>
            <a:endParaRPr lang="en-US"/>
          </a:p>
        </p:txBody>
      </p:sp>
    </p:spTree>
    <p:extLst>
      <p:ext uri="{BB962C8B-B14F-4D97-AF65-F5344CB8AC3E}">
        <p14:creationId xmlns:p14="http://schemas.microsoft.com/office/powerpoint/2010/main" val="233801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la profecía del Antiguo Testamento, una semana es simplemente “7”. Es un número, pero sin días, semanas, meses, años, etc. Pero la fecha de la venida del Mesías era precisa. Contando desde Abraham hasta el Mesías eran exactamente unas (14x3) 42 generaciones. Daniel nos da en años, 580. 70 grupos de 7 años más 7 y más 62. </a:t>
            </a:r>
          </a:p>
          <a:p>
            <a:r>
              <a:rPr lang="es-MX" dirty="0"/>
              <a:t>- Los babilonios destruyeron a Jerusalén en 586 antes de Cristo. Los medos-persianos vinieron al poder después de ellos.</a:t>
            </a:r>
          </a:p>
          <a:p>
            <a:r>
              <a:rPr lang="es-MX" dirty="0"/>
              <a:t>- Artajerjes Longimano dijo este orden en 457 antes de Cristo (no hay año “0” entonces añadimos uno al cálculo). Fue en 457 a.C.</a:t>
            </a:r>
          </a:p>
          <a:p>
            <a:r>
              <a:rPr lang="es-MX" dirty="0"/>
              <a:t>- En el año 27 A.D., Jesús fue bautizado y empezó su ministerio. Esto es el año en que oficialmente el Mesías vino y empezó su ministerio y misión.</a:t>
            </a:r>
          </a:p>
          <a:p>
            <a:r>
              <a:rPr lang="es-MX" dirty="0"/>
              <a:t>- Pero dentro del judaísmo en Israel en esos años después del nacimiento de Cristo, hubo un fervor entre unos de los judíos que el Mesías ya debería estar entre ellos en una forma. ¿Cuándo y dónde iba a aparecer? Pero por esta causa, hubo más culpa a los judíos que rechazaron a Jesús, porque las profecías eran para que le buscaran a Él. Israel tuvo el Mesías a la mano, le rechazaron, y le mataron.</a:t>
            </a:r>
          </a:p>
          <a:p>
            <a:r>
              <a:rPr lang="es-MX" b="1" dirty="0"/>
              <a:t>¿Por qué la precisión?</a:t>
            </a:r>
          </a:p>
          <a:p>
            <a:r>
              <a:rPr lang="es-MX" b="0" dirty="0"/>
              <a:t>Porque cada ser humano, después que viniera el Mesías, contemplaría la información sobre Jesús para decidir si Él es este Mesías, y si esta persona, que está contemplando a Jesús, va a recibirle como su Salvador.</a:t>
            </a:r>
          </a:p>
          <a:p>
            <a:r>
              <a:rPr lang="es-MX" b="0" dirty="0"/>
              <a:t>- Los del Antiguo Testamento tuvieron que creer en la base de las profecías sobre Él. </a:t>
            </a:r>
          </a:p>
          <a:p>
            <a:r>
              <a:rPr lang="es-MX" b="0" dirty="0"/>
              <a:t>- Los del Nuevo Testamento y los del tiempo de la Iglesia tienen que creer en la base de las profecías cumplidas sobre Él.</a:t>
            </a:r>
          </a:p>
          <a:p>
            <a:r>
              <a:rPr lang="es-MX" b="0" dirty="0"/>
              <a:t>- Todavía hay más profecías sobre el Mesías que son futuras, y las personas del tiempo de la Iglesia y el NT tienen que creer en las profecías todavía no cumplidas.</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16</a:t>
            </a:fld>
            <a:endParaRPr lang="en-US"/>
          </a:p>
        </p:txBody>
      </p:sp>
    </p:spTree>
    <p:extLst>
      <p:ext uri="{BB962C8B-B14F-4D97-AF65-F5344CB8AC3E}">
        <p14:creationId xmlns:p14="http://schemas.microsoft.com/office/powerpoint/2010/main" val="2922304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¿Dices que quieres más información, más precisa, más exacta sobre la venida del Mesías? Ya vamos.</a:t>
            </a:r>
          </a:p>
          <a:p>
            <a:r>
              <a:rPr lang="es-MX" dirty="0"/>
              <a:t>Si el Mesías fuera un judío, ¿De quién exactamente?</a:t>
            </a:r>
          </a:p>
          <a:p>
            <a:r>
              <a:rPr lang="es-MX" dirty="0"/>
              <a:t>María y José</a:t>
            </a:r>
          </a:p>
          <a:p>
            <a:endParaRPr lang="es-MX"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17</a:t>
            </a:fld>
            <a:endParaRPr lang="en-US"/>
          </a:p>
        </p:txBody>
      </p:sp>
    </p:spTree>
    <p:extLst>
      <p:ext uri="{BB962C8B-B14F-4D97-AF65-F5344CB8AC3E}">
        <p14:creationId xmlns:p14="http://schemas.microsoft.com/office/powerpoint/2010/main" val="350800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Brincamos las genealogías en Mateo 1, pero hay importantes puntos allí. </a:t>
            </a:r>
          </a:p>
          <a:p>
            <a:r>
              <a:rPr lang="es-MX" dirty="0"/>
              <a:t>Mateo da la genealogía de José y Lucas de María.</a:t>
            </a:r>
          </a:p>
          <a:p>
            <a:r>
              <a:rPr lang="es-MX" dirty="0"/>
              <a:t>José no era el padre biológico de Jesús el Mesías. Era el padrastro de Jesús.</a:t>
            </a:r>
          </a:p>
          <a:p>
            <a:endParaRPr lang="es-MX"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18</a:t>
            </a:fld>
            <a:endParaRPr lang="en-US"/>
          </a:p>
        </p:txBody>
      </p:sp>
    </p:spTree>
    <p:extLst>
      <p:ext uri="{BB962C8B-B14F-4D97-AF65-F5344CB8AC3E}">
        <p14:creationId xmlns:p14="http://schemas.microsoft.com/office/powerpoint/2010/main" val="153238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Entonces, para ser preciso, Dios maldijo a Jeconías porque le enojó a Dios, y ningún descendiente de Jeconías podía ser rey en Israel, (José era descendiente de Jeconías).</a:t>
            </a:r>
          </a:p>
          <a:p>
            <a:r>
              <a:rPr lang="es-MX" dirty="0"/>
              <a:t>Entonces según las profecías, aunque María no tuvo esta maldición entre sus ancestros, José sí tuvo. José no pudo haber sido el padre biológico de Jesús si la maldición de Dios fue aplicada.</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19</a:t>
            </a:fld>
            <a:endParaRPr lang="en-US"/>
          </a:p>
        </p:txBody>
      </p:sp>
    </p:spTree>
    <p:extLst>
      <p:ext uri="{BB962C8B-B14F-4D97-AF65-F5344CB8AC3E}">
        <p14:creationId xmlns:p14="http://schemas.microsoft.com/office/powerpoint/2010/main" val="40815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Esto es totalmente diferente a lo que el mundo hace en diciembre, y lo que hace la iglesia Católica. Nos enfocamos en el hombre Jesús, que es el Cristo, el Mesías, el Salvador del mundo. Santa Claus es presentado casi como un dios, visitando a todos los hogares del mundo en una noche, sabiendo quien se ha portado bien o mal, etc. </a:t>
            </a:r>
            <a:r>
              <a:rPr lang="es-MX" dirty="0" err="1"/>
              <a:t>Frosty</a:t>
            </a:r>
            <a:r>
              <a:rPr lang="es-MX" dirty="0"/>
              <a:t>, el hombre de nieve, Rudolf el venado, etc. son cosas inventadas para enfatizar las tradiciones católicas. El origen de Santa Claus verdadero era en un sacerdote católico, San Nicolas. Entonces ¿Sigues las costumbres de los paganos, de los católicos?</a:t>
            </a:r>
          </a:p>
          <a:p>
            <a:endParaRPr lang="es-MX"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2</a:t>
            </a:fld>
            <a:endParaRPr lang="en-US"/>
          </a:p>
        </p:txBody>
      </p:sp>
    </p:spTree>
    <p:extLst>
      <p:ext uri="{BB962C8B-B14F-4D97-AF65-F5344CB8AC3E}">
        <p14:creationId xmlns:p14="http://schemas.microsoft.com/office/powerpoint/2010/main" val="2250301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Más Profecía sobre la Venida del Mesías</a:t>
            </a:r>
            <a:endParaRPr lang="es-MX" dirty="0"/>
          </a:p>
          <a:p>
            <a:r>
              <a:rPr lang="es-MX" b="1" dirty="0"/>
              <a:t>Mt 1:18 </a:t>
            </a:r>
            <a:r>
              <a:rPr lang="es-MX" b="0" dirty="0"/>
              <a:t>La concepción de Jesús fue Dios con María. No hubo un ser humano masculino envuelto en su concepción.</a:t>
            </a:r>
          </a:p>
          <a:p>
            <a:r>
              <a:rPr lang="es-MX" b="1" dirty="0"/>
              <a:t>Mt 1:19-20</a:t>
            </a:r>
            <a:r>
              <a:rPr lang="es-MX" b="0" dirty="0"/>
              <a:t> Según las costumbres del tiempo, una jovencita que se embarazaba antes de casarse, su novio tenía que hacerse responsable por el bebé, o si él se negaba de ser el padre, la jovencita era apedreada. La otra opción es que la jovencita huía con vergüenza a esconderse. José no era el padre porque no tuvo relaciones sexuales con María, entonces quiso tomar la opción de enviarle a esconderse.</a:t>
            </a:r>
          </a:p>
          <a:p>
            <a:r>
              <a:rPr lang="es-MX" b="0" dirty="0"/>
              <a:t>Jesús fue concebido por el Espíritu Santo actuando sobre María.</a:t>
            </a:r>
          </a:p>
          <a:p>
            <a:r>
              <a:rPr lang="es-MX" b="1" dirty="0"/>
              <a:t>Su Nombre será “Jesús”</a:t>
            </a:r>
          </a:p>
          <a:p>
            <a:r>
              <a:rPr lang="es-MX" b="0" dirty="0"/>
              <a:t>Jesús es el griego para el nombre Hebreo “Josué”. </a:t>
            </a:r>
          </a:p>
          <a:p>
            <a:r>
              <a:rPr lang="es-MX" b="0" dirty="0"/>
              <a:t>“José” es diferente. Significa “añadirá” y es el nombre del nieto de Abraham.</a:t>
            </a:r>
          </a:p>
          <a:p>
            <a:r>
              <a:rPr lang="es-MX" b="0" dirty="0"/>
              <a:t>“Josué” significa Jehovah es Salvación. Específicamente, “Jo” es una forma corta de “Jehovah”, y “</a:t>
            </a:r>
            <a:r>
              <a:rPr lang="es-MX" b="0" dirty="0" err="1"/>
              <a:t>sue</a:t>
            </a:r>
            <a:r>
              <a:rPr lang="es-MX" b="0" dirty="0"/>
              <a:t>” es del Hebreo, </a:t>
            </a:r>
            <a:r>
              <a:rPr lang="es-MX" b="0" dirty="0" err="1"/>
              <a:t>yasha</a:t>
            </a:r>
            <a:r>
              <a:rPr lang="es-MX" b="0" dirty="0"/>
              <a:t>, o salvación.</a:t>
            </a:r>
          </a:p>
          <a:p>
            <a:endParaRPr lang="es-MX" b="0"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20</a:t>
            </a:fld>
            <a:endParaRPr lang="en-US"/>
          </a:p>
        </p:txBody>
      </p:sp>
    </p:spTree>
    <p:extLst>
      <p:ext uri="{BB962C8B-B14F-4D97-AF65-F5344CB8AC3E}">
        <p14:creationId xmlns:p14="http://schemas.microsoft.com/office/powerpoint/2010/main" val="2370523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creyentes en el Antiguo Testamento pusieron las palabras juntas, Jehová es Salvación, y llegaron al nombre de Jesús.</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21</a:t>
            </a:fld>
            <a:endParaRPr lang="en-US"/>
          </a:p>
        </p:txBody>
      </p:sp>
    </p:spTree>
    <p:extLst>
      <p:ext uri="{BB962C8B-B14F-4D97-AF65-F5344CB8AC3E}">
        <p14:creationId xmlns:p14="http://schemas.microsoft.com/office/powerpoint/2010/main" val="4203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profecía puede ser entendida en la mayor parte de las jovencitas buenas que esperan a casarse para tener relaciones y tener un bebé.</a:t>
            </a:r>
          </a:p>
          <a:p>
            <a:r>
              <a:rPr lang="es-MX" dirty="0"/>
              <a:t>- Pero para ser preciso, María no conoció a ningún hombre hasta dar a luz a Jesús.</a:t>
            </a:r>
          </a:p>
          <a:p>
            <a:r>
              <a:rPr lang="es-MX" dirty="0"/>
              <a:t>Dios le dio otro nombre a Jesús, “Emanuel” que significa “Dios con nosotros”.</a:t>
            </a:r>
          </a:p>
          <a:p>
            <a:r>
              <a:rPr lang="es-MX" dirty="0"/>
              <a:t>No estamos solos en nuestra lucha en la vida. Estamos con Dios, si es que queremos a Dios.</a:t>
            </a:r>
          </a:p>
          <a:p>
            <a:endParaRPr lang="es-MX"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22</a:t>
            </a:fld>
            <a:endParaRPr lang="en-US"/>
          </a:p>
        </p:txBody>
      </p:sp>
    </p:spTree>
    <p:extLst>
      <p:ext uri="{BB962C8B-B14F-4D97-AF65-F5344CB8AC3E}">
        <p14:creationId xmlns:p14="http://schemas.microsoft.com/office/powerpoint/2010/main" val="4037457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La </a:t>
            </a:r>
            <a:r>
              <a:rPr lang="es-MX" dirty="0"/>
              <a:t>presencia de Dios con nosotros nos dará bendición sobre bendición. Pero tienes que buscar acercarte a Dios para que sea así.</a:t>
            </a:r>
          </a:p>
          <a:p>
            <a:endParaRPr lang="es-MX"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23</a:t>
            </a:fld>
            <a:endParaRPr lang="en-US"/>
          </a:p>
        </p:txBody>
      </p:sp>
    </p:spTree>
    <p:extLst>
      <p:ext uri="{BB962C8B-B14F-4D97-AF65-F5344CB8AC3E}">
        <p14:creationId xmlns:p14="http://schemas.microsoft.com/office/powerpoint/2010/main" val="3702681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Biblia marca varios lugares donde hombres malos quisieron matar a bebés inocentes. En el nacimiento de Moisés, sus padres pusieron al bebé en el río Nilo porque por órdenes del Faraón matarían a los bebés de los Israelitas.</a:t>
            </a:r>
          </a:p>
          <a:p>
            <a:r>
              <a:rPr lang="es-MX" dirty="0"/>
              <a:t>Hay una profecía sobre esto también.</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t>Génesis 3:15 </a:t>
            </a:r>
            <a:r>
              <a:rPr lang="es-MX" dirty="0"/>
              <a:t>Y pondré enemistad entre ti y la mujer, y entre tu simiente y la simiente suya; ésta te herirá en la cabeza, y tú le herirás en el calcañar.</a:t>
            </a:r>
          </a:p>
          <a:p>
            <a:r>
              <a:rPr lang="es-MX" dirty="0"/>
              <a:t>Entonces desde Adán y Eva, esta enemistad ha sido marcada. </a:t>
            </a:r>
          </a:p>
          <a:p>
            <a:r>
              <a:rPr lang="es-MX" dirty="0"/>
              <a:t>Para la vista larga, Jesús va a destruir a Satanás y todo lo que él hace. Satanás quiere matar a todos los seres humanos, pero ha convencido a unos hombres malos a ser sus siervos, y que le sirvan. Pero en general, Satanás quiere el aborto, y especialmente oponerse a cualquier persona en el servicio de Dios.</a:t>
            </a:r>
          </a:p>
          <a:p>
            <a:endParaRPr lang="es-MX"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24</a:t>
            </a:fld>
            <a:endParaRPr lang="en-US"/>
          </a:p>
        </p:txBody>
      </p:sp>
    </p:spTree>
    <p:extLst>
      <p:ext uri="{BB962C8B-B14F-4D97-AF65-F5344CB8AC3E}">
        <p14:creationId xmlns:p14="http://schemas.microsoft.com/office/powerpoint/2010/main" val="324818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matanza de bebés, exactamente el hecho de un aborto, o después de su nacimiento es una adoración a este Dios. Hicieron de metal la imagen de Moloc y pusieron un fuego fuerte debajo de las manos, y cuando estaban rojas de fuego, ponían al bebé encima de estas manos para asarle. Era una tortura aparte de matarle.</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25</a:t>
            </a:fld>
            <a:endParaRPr lang="en-US"/>
          </a:p>
        </p:txBody>
      </p:sp>
    </p:spTree>
    <p:extLst>
      <p:ext uri="{BB962C8B-B14F-4D97-AF65-F5344CB8AC3E}">
        <p14:creationId xmlns:p14="http://schemas.microsoft.com/office/powerpoint/2010/main" val="560808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Tenemos que colocar a Herodes en el mismo grupo de los adoradores de Moloc, el matador de los bebés, un siervo de Satanás.</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26</a:t>
            </a:fld>
            <a:endParaRPr lang="en-US"/>
          </a:p>
        </p:txBody>
      </p:sp>
    </p:spTree>
    <p:extLst>
      <p:ext uri="{BB962C8B-B14F-4D97-AF65-F5344CB8AC3E}">
        <p14:creationId xmlns:p14="http://schemas.microsoft.com/office/powerpoint/2010/main" val="3565898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 nuevo, vemos que las profecías sobre el Mesías fueron cumplidos en la vida de Jesús.</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27</a:t>
            </a:fld>
            <a:endParaRPr lang="en-US"/>
          </a:p>
        </p:txBody>
      </p:sp>
    </p:spTree>
    <p:extLst>
      <p:ext uri="{BB962C8B-B14F-4D97-AF65-F5344CB8AC3E}">
        <p14:creationId xmlns:p14="http://schemas.microsoft.com/office/powerpoint/2010/main" val="96400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Tenemos cuatro evangelios que presentan la vida de Jesucristo cada uno diferente un poco. El propósito de cada evangelio es lo mismo, de testificar a la persona humana-divina de Jesús, el Cristo, el Mesías, el Salvador de la humanidad. </a:t>
            </a:r>
          </a:p>
          <a:p>
            <a:pPr marL="228600" indent="-228600">
              <a:buAutoNum type="arabicParenBoth"/>
            </a:pPr>
            <a:r>
              <a:rPr lang="es-MX" b="1" u="sng" dirty="0"/>
              <a:t>La presentación es porque nos es dado que cada ser humano será salvo por la obra de Jesús. Cada persona tiene que ver la obra de Jesús, evaluar los datos disponibles sobre Jesús, creer lo que dice Dios, y solamente los que reciben a Jesús serán salvos.</a:t>
            </a:r>
          </a:p>
          <a:p>
            <a:pPr marL="228600" indent="-228600">
              <a:buAutoNum type="arabicParenBoth"/>
            </a:pPr>
            <a:r>
              <a:rPr lang="es-MX" dirty="0"/>
              <a:t>Sobre el nacimiento de Jesús, Juan tiene muy poco, y Marcos casi nada. Lucas y Mateo son los evangelios que nos dicen más.</a:t>
            </a:r>
            <a:br>
              <a:rPr lang="es-MX" dirty="0"/>
            </a:br>
            <a:r>
              <a:rPr lang="es-MX" dirty="0"/>
              <a:t>Vamos a ver hoy Mateo y Lucas la próxima semana primero Dios.</a:t>
            </a:r>
          </a:p>
          <a:p>
            <a:pPr marL="228600" indent="-228600">
              <a:buAutoNum type="arabicParenBoth"/>
            </a:pPr>
            <a:r>
              <a:rPr lang="es-MX" dirty="0"/>
              <a:t>Los Católicos promueven que adoren a un bebé. Pero ellos mismos quitan la autoridad de que Jesús es Dios, nuestro Rey, Creador, y Salvador. Por presentar a Jesús en cuadros de que es un bebé, que su madre y su padre tuvieron que cuidarle y  protegerle, y hacer todo para Él quita la idea correcta que Jesús es Creador y Sostenedor, nos cuida a nosotros, no los humanos a Él. </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3</a:t>
            </a:fld>
            <a:endParaRPr lang="en-US"/>
          </a:p>
        </p:txBody>
      </p:sp>
    </p:spTree>
    <p:extLst>
      <p:ext uri="{BB962C8B-B14F-4D97-AF65-F5344CB8AC3E}">
        <p14:creationId xmlns:p14="http://schemas.microsoft.com/office/powerpoint/2010/main" val="191658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u="sng" dirty="0"/>
              <a:t>Mateo</a:t>
            </a:r>
            <a:r>
              <a:rPr lang="es-MX" dirty="0"/>
              <a:t> hizo su evangelio para los judíos identificando a Jesús como el rey de Israel prometido. Confiamos en la mano de Dios sobre nosotros.</a:t>
            </a:r>
          </a:p>
          <a:p>
            <a:r>
              <a:rPr lang="es-MX" b="1" u="sng" dirty="0"/>
              <a:t>Marcos</a:t>
            </a:r>
            <a:r>
              <a:rPr lang="es-MX" dirty="0"/>
              <a:t> hizo su evangelio para los romanos, presentando a Jesús como el siervo de Dios. Imitamos a Jesús como siervos de Dios.</a:t>
            </a:r>
          </a:p>
          <a:p>
            <a:r>
              <a:rPr lang="es-MX" b="1" u="sng" dirty="0"/>
              <a:t>Lucas</a:t>
            </a:r>
            <a:r>
              <a:rPr lang="es-MX" dirty="0"/>
              <a:t> hizo su evangelio para los griegos, y analizamos a Jesús como el hombre perfecto, el patrón moral para nosotros.</a:t>
            </a:r>
          </a:p>
          <a:p>
            <a:r>
              <a:rPr lang="es-MX" b="1" u="sng" dirty="0"/>
              <a:t>Juan</a:t>
            </a:r>
            <a:r>
              <a:rPr lang="es-MX" dirty="0"/>
              <a:t> hizo su evangelio para el mundo entero, y vemos a Jesús presentado como el Cristo o el misionero de Dios encargado con la misión de salvar al mundo de sus pecados.</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4</a:t>
            </a:fld>
            <a:endParaRPr lang="en-US"/>
          </a:p>
        </p:txBody>
      </p:sp>
    </p:spTree>
    <p:extLst>
      <p:ext uri="{BB962C8B-B14F-4D97-AF65-F5344CB8AC3E}">
        <p14:creationId xmlns:p14="http://schemas.microsoft.com/office/powerpoint/2010/main" val="115438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 que notamos aquí es que Juan no habla nada de su nacimiento humano, su encarnación, ni su venida excepto en términos generales. Pero lo que acierta Juan es lo siguiente:</a:t>
            </a:r>
          </a:p>
          <a:p>
            <a:r>
              <a:rPr lang="es-MX" dirty="0"/>
              <a:t>(1) Jesús es Dios eterno, viviendo igual con Dios el Padre en la Eternidad pasada antes que hubo criaturas.</a:t>
            </a:r>
            <a:br>
              <a:rPr lang="es-MX" dirty="0"/>
            </a:br>
            <a:r>
              <a:rPr lang="es-MX" dirty="0"/>
              <a:t>(2) Jesús es el Creador de todo lo que es hecho o creado.</a:t>
            </a:r>
            <a:br>
              <a:rPr lang="es-MX" dirty="0"/>
            </a:br>
            <a:r>
              <a:rPr lang="es-MX" dirty="0"/>
              <a:t>- Jesús no es creado porque es ilógico que el Creador se crea a sí mismo.</a:t>
            </a:r>
          </a:p>
          <a:p>
            <a:r>
              <a:rPr lang="es-MX" dirty="0"/>
              <a:t>(3) Jesús es la luz en contra de las tinieblas, el bien en contra del mal, el pecado.</a:t>
            </a:r>
            <a:br>
              <a:rPr lang="es-MX" dirty="0"/>
            </a:br>
            <a:r>
              <a:rPr lang="es-MX" dirty="0"/>
              <a:t>- Ningunas tinieblas pueden ganar en contra de la luz.</a:t>
            </a:r>
          </a:p>
          <a:p>
            <a:endParaRPr lang="es-MX" dirty="0"/>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5</a:t>
            </a:fld>
            <a:endParaRPr lang="en-US"/>
          </a:p>
        </p:txBody>
      </p:sp>
    </p:spTree>
    <p:extLst>
      <p:ext uri="{BB962C8B-B14F-4D97-AF65-F5344CB8AC3E}">
        <p14:creationId xmlns:p14="http://schemas.microsoft.com/office/powerpoint/2010/main" val="229287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Acierta otra vez Juan que Jesús es el Creador del mundo.</a:t>
            </a:r>
          </a:p>
          <a:p>
            <a:r>
              <a:rPr lang="es-MX" dirty="0"/>
              <a:t>- Significa que toda criatura debe honrar al Creador porque existe por medio del Creador.</a:t>
            </a:r>
          </a:p>
          <a:p>
            <a:r>
              <a:rPr lang="es-MX" dirty="0"/>
              <a:t>- Significa que toda criatura debe adorar a su Creador.</a:t>
            </a:r>
          </a:p>
          <a:p>
            <a:r>
              <a:rPr lang="es-MX" dirty="0"/>
              <a:t>El Creador visitó al mundo, y el mundo rechazó reconocerle, y mucho menos de honrarle y adorarle.</a:t>
            </a:r>
          </a:p>
          <a:p>
            <a:r>
              <a:rPr lang="es-MX" dirty="0"/>
              <a:t>El Creador se identificó con el mundo material por ser hecho un hombre físico. Aun identificándose con el mundo, no le recibieron.</a:t>
            </a:r>
          </a:p>
          <a:p>
            <a:r>
              <a:rPr lang="es-MX" dirty="0"/>
              <a:t>El Creador se encarnó en la forma humana, no usando su divinidad, sino que vivió como un hombre.</a:t>
            </a:r>
          </a:p>
          <a:p>
            <a:r>
              <a:rPr lang="es-MX" dirty="0"/>
              <a:t>El evangelio es insertado a este punto: versículo 12, si TÚ recibes a Jesús, Dios te salvará.</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6</a:t>
            </a:fld>
            <a:endParaRPr lang="en-US"/>
          </a:p>
        </p:txBody>
      </p:sp>
    </p:spTree>
    <p:extLst>
      <p:ext uri="{BB962C8B-B14F-4D97-AF65-F5344CB8AC3E}">
        <p14:creationId xmlns:p14="http://schemas.microsoft.com/office/powerpoint/2010/main" val="134531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Ahora Juan introduce la encarnación de Jesús. Tal “Verbo” que existía para siempre en la eternidad pasada, el Verbo quien es el Creador, tomó un cuerpo humano.</a:t>
            </a:r>
          </a:p>
          <a:p>
            <a:r>
              <a:rPr lang="es-MX" dirty="0"/>
              <a:t>- No vino sobre un cuerpo humano ya existente. Vino por una mujer, María, porque el Espíritu Santo le hizo estar embarazada. Ella no hizo esto. Dios le hizo esto a ella.</a:t>
            </a:r>
          </a:p>
          <a:p>
            <a:r>
              <a:rPr lang="es-MX" dirty="0"/>
              <a:t>- Todo el evangelio de San Juan es un testimonio de esta persona, Jesús.</a:t>
            </a:r>
          </a:p>
          <a:p>
            <a:r>
              <a:rPr lang="es-MX" dirty="0"/>
              <a:t>- Jesús es el Hijo de Dios, que no significa que Jesús es menor del Padre, ni que el Padre es mayor que el Hijo. De sustancia, son igualmente uno que el otro Dios.</a:t>
            </a:r>
          </a:p>
          <a:p>
            <a:r>
              <a:rPr lang="es-MX" dirty="0"/>
              <a:t>- Nadie ha visto a Dios el Padre, solamente se ve a la persona de Dios completo por el reflejo de Dios que es revelado en Jesucristo, y lo que las Escrituras nos revelan sobre Dios.</a:t>
            </a:r>
            <a:br>
              <a:rPr lang="es-MX" dirty="0"/>
            </a:br>
            <a:r>
              <a:rPr lang="es-MX" dirty="0"/>
              <a:t>- (Aun este reflejo es mutado, porque Jesús puso al lado toda su gloria, poder, etc. otras calidades de su Deidad en encarnarse. Pero, aun así, Jesús es la imagen misma de Dios de tal forma que vemos a Dios completamente cuando vemos a Jesús.)</a:t>
            </a:r>
          </a:p>
          <a:p>
            <a:r>
              <a:rPr lang="es-MX" dirty="0"/>
              <a:t>* El punto importante es que Jesús es la única forma de conocer a Dios, de ir a vivir en el cielo con Dios. No hay otro afuera de Dios, y aun adentro de Dios, Jesús es la persona por lo cual todos tienen que tener relación salvadora con Dios.</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7</a:t>
            </a:fld>
            <a:endParaRPr lang="en-US"/>
          </a:p>
        </p:txBody>
      </p:sp>
    </p:spTree>
    <p:extLst>
      <p:ext uri="{BB962C8B-B14F-4D97-AF65-F5344CB8AC3E}">
        <p14:creationId xmlns:p14="http://schemas.microsoft.com/office/powerpoint/2010/main" val="49929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humanidad vio a Jesús, entonces vieron a Dios. El Hijo de Dios es completamente Dios, y el Hijo es dado a revelar a Dios a la humanidad. </a:t>
            </a:r>
          </a:p>
          <a:p>
            <a:r>
              <a:rPr lang="es-MX" dirty="0"/>
              <a:t>Hechos 4:12 – No hay acceso a Dios por otra persona de la Trinidad. No hay otro nombre que usar para ser salvo. Todo se enfoca en Jesús, el Hijo de Dios.</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8</a:t>
            </a:fld>
            <a:endParaRPr lang="en-US"/>
          </a:p>
        </p:txBody>
      </p:sp>
    </p:spTree>
    <p:extLst>
      <p:ext uri="{BB962C8B-B14F-4D97-AF65-F5344CB8AC3E}">
        <p14:creationId xmlns:p14="http://schemas.microsoft.com/office/powerpoint/2010/main" val="120417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Para los siervos, lo importante no es quiénes son, de dónde vinieron, su descendencia, etc.</a:t>
            </a:r>
          </a:p>
          <a:p>
            <a:r>
              <a:rPr lang="es-MX" dirty="0"/>
              <a:t>Lo importante es simplemente que hacen, su servicio.</a:t>
            </a:r>
          </a:p>
          <a:p>
            <a:r>
              <a:rPr lang="es-MX" dirty="0"/>
              <a:t>- Pierden de sí mismos, sus deseos, siendo absorbidos en su servicio a su señor.</a:t>
            </a:r>
          </a:p>
          <a:p>
            <a:r>
              <a:rPr lang="es-MX" dirty="0"/>
              <a:t>- El extremo de un siervo es cuando tiene que entregar su propia vida en servicio a su señor.</a:t>
            </a:r>
          </a:p>
        </p:txBody>
      </p:sp>
      <p:sp>
        <p:nvSpPr>
          <p:cNvPr id="4" name="Marcador de fecha 3"/>
          <p:cNvSpPr>
            <a:spLocks noGrp="1"/>
          </p:cNvSpPr>
          <p:nvPr>
            <p:ph type="dt" idx="1"/>
          </p:nvPr>
        </p:nvSpPr>
        <p:spPr/>
        <p:txBody>
          <a:bodyPr/>
          <a:lstStyle/>
          <a:p>
            <a:pPr rtl="0"/>
            <a:fld id="{78D6F3A8-A6B7-4372-A8EC-CA5392EF3C21}" type="datetime1">
              <a:rPr lang="es-ES" smtClean="0"/>
              <a:t>07/12/2023</a:t>
            </a:fld>
            <a:endParaRPr lang="en-US"/>
          </a:p>
        </p:txBody>
      </p:sp>
      <p:sp>
        <p:nvSpPr>
          <p:cNvPr id="5" name="Marcador de número de diapositiva 4"/>
          <p:cNvSpPr>
            <a:spLocks noGrp="1"/>
          </p:cNvSpPr>
          <p:nvPr>
            <p:ph type="sldNum" sz="quarter" idx="5"/>
          </p:nvPr>
        </p:nvSpPr>
        <p:spPr/>
        <p:txBody>
          <a:bodyPr/>
          <a:lstStyle/>
          <a:p>
            <a:pPr rtl="0"/>
            <a:fld id="{37A705E3-E620-489D-9973-6221209A4B3B}" type="slidenum">
              <a:rPr lang="en-US" smtClean="0"/>
              <a:t>9</a:t>
            </a:fld>
            <a:endParaRPr lang="en-US"/>
          </a:p>
        </p:txBody>
      </p:sp>
    </p:spTree>
    <p:extLst>
      <p:ext uri="{BB962C8B-B14F-4D97-AF65-F5344CB8AC3E}">
        <p14:creationId xmlns:p14="http://schemas.microsoft.com/office/powerpoint/2010/main" val="227896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tá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á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á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c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hasCustomPrompt="1"/>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es-mx" dirty="0"/>
              <a:t>Haga clic para modificar el estilo de título del patrón</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n-US" dirty="0"/>
          </a:p>
        </p:txBody>
      </p:sp>
      <p:sp>
        <p:nvSpPr>
          <p:cNvPr id="20" name="Marcador de fech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08FE797E-88C9-4ADF-B0ED-80CFC693CCAE}" type="datetime1">
              <a:rPr lang="es-ES" smtClean="0"/>
              <a:t>07/12/2023</a:t>
            </a:fld>
            <a:endParaRPr lang="en-US" dirty="0"/>
          </a:p>
        </p:txBody>
      </p:sp>
      <p:sp>
        <p:nvSpPr>
          <p:cNvPr id="21" name="Marcador de posición de pie de pá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Marcador de posición de número de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es-mx" dirty="0"/>
              <a:t>Haga clic para modificar el estilo de título del patrón</a:t>
            </a:r>
            <a:endParaRPr lang="en-US" dirty="0"/>
          </a:p>
        </p:txBody>
      </p:sp>
      <p:sp>
        <p:nvSpPr>
          <p:cNvPr id="3" name="Marcador de posición de texto vertical 2"/>
          <p:cNvSpPr>
            <a:spLocks noGrp="1"/>
          </p:cNvSpPr>
          <p:nvPr>
            <p:ph type="body" orient="vert" idx="1" hasCustomPrompt="1"/>
          </p:nvPr>
        </p:nvSpPr>
        <p:spPr/>
        <p:txBody>
          <a:bodyPr vert="eaVert" rtlCol="0"/>
          <a:lstStyle>
            <a:lvl1pPr>
              <a:defRPr/>
            </a:lvl1pPr>
          </a:lstStyle>
          <a:p>
            <a:pPr lvl="0" rtl="0"/>
            <a:r>
              <a:rPr lang="es-mx" dirty="0"/>
              <a:t>Haga clic para modificar los estilos de texto del patrón</a:t>
            </a:r>
          </a:p>
          <a:p>
            <a:pPr lvl="1" rtl="0"/>
            <a:r>
              <a:rPr lang="es-mx" dirty="0"/>
              <a:t>Segundo nivel</a:t>
            </a:r>
          </a:p>
          <a:p>
            <a:pPr lvl="2" rtl="0"/>
            <a:r>
              <a:rPr lang="es-mx" dirty="0"/>
              <a:t>Tercer nivel</a:t>
            </a:r>
          </a:p>
          <a:p>
            <a:pPr lvl="3" rtl="0"/>
            <a:r>
              <a:rPr lang="es-mx" dirty="0"/>
              <a:t>Cuarto nivel</a:t>
            </a:r>
          </a:p>
          <a:p>
            <a:pPr lvl="4" rtl="0"/>
            <a:r>
              <a:rPr lang="es-mx" dirty="0"/>
              <a:t>Quinto nivel</a:t>
            </a:r>
            <a:endParaRPr lang="en-US" dirty="0"/>
          </a:p>
        </p:txBody>
      </p:sp>
      <p:sp>
        <p:nvSpPr>
          <p:cNvPr id="4" name="Marcador de fecha 3"/>
          <p:cNvSpPr>
            <a:spLocks noGrp="1"/>
          </p:cNvSpPr>
          <p:nvPr>
            <p:ph type="dt" sz="half" idx="10"/>
          </p:nvPr>
        </p:nvSpPr>
        <p:spPr/>
        <p:txBody>
          <a:bodyPr rtlCol="0"/>
          <a:lstStyle/>
          <a:p>
            <a:pPr rtl="0"/>
            <a:fld id="{FAC8F16B-DC96-4DE1-BA05-AF9F7F3B7E41}" type="datetime1">
              <a:rPr lang="es-ES" smtClean="0"/>
              <a:t>07/12/2023</a:t>
            </a:fld>
            <a:endParaRPr lang="en-US"/>
          </a:p>
        </p:txBody>
      </p:sp>
      <p:sp>
        <p:nvSpPr>
          <p:cNvPr id="5" name="Marcador de posición de pie de página 4"/>
          <p:cNvSpPr>
            <a:spLocks noGrp="1"/>
          </p:cNvSpPr>
          <p:nvPr>
            <p:ph type="ftr" sz="quarter" idx="11"/>
          </p:nvPr>
        </p:nvSpPr>
        <p:spPr/>
        <p:txBody>
          <a:bodyPr rtlCol="0"/>
          <a:lstStyle/>
          <a:p>
            <a:pPr rtl="0"/>
            <a:endParaRPr lang="en-US"/>
          </a:p>
        </p:txBody>
      </p:sp>
      <p:sp>
        <p:nvSpPr>
          <p:cNvPr id="6" name="Marcador de número de diapositiva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es-mx" dirty="0"/>
              <a:t>Haga clic para modificar el estilo de título del patrón</a:t>
            </a:r>
            <a:endParaRPr lang="en-US" dirty="0"/>
          </a:p>
        </p:txBody>
      </p:sp>
      <p:sp>
        <p:nvSpPr>
          <p:cNvPr id="3" name="Marcador de posición de texto vertical 2"/>
          <p:cNvSpPr>
            <a:spLocks noGrp="1"/>
          </p:cNvSpPr>
          <p:nvPr>
            <p:ph type="body" orient="vert" idx="1"/>
          </p:nvPr>
        </p:nvSpPr>
        <p:spPr>
          <a:xfrm>
            <a:off x="838200" y="762000"/>
            <a:ext cx="8077200" cy="5257800"/>
          </a:xfrm>
        </p:spPr>
        <p:txBody>
          <a:bodyPr vert="eaVert"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4" name="Marcador de fecha 3"/>
          <p:cNvSpPr>
            <a:spLocks noGrp="1"/>
          </p:cNvSpPr>
          <p:nvPr>
            <p:ph type="dt" sz="half" idx="10"/>
          </p:nvPr>
        </p:nvSpPr>
        <p:spPr/>
        <p:txBody>
          <a:bodyPr rtlCol="0"/>
          <a:lstStyle/>
          <a:p>
            <a:pPr rtl="0"/>
            <a:fld id="{4E966D98-24D2-4B4E-ABF3-9766738138C4}" type="datetime1">
              <a:rPr lang="es-ES" smtClean="0"/>
              <a:t>07/12/2023</a:t>
            </a:fld>
            <a:endParaRPr lang="en-US"/>
          </a:p>
        </p:txBody>
      </p:sp>
      <p:sp>
        <p:nvSpPr>
          <p:cNvPr id="5" name="Marcador de posición de pie de página 4"/>
          <p:cNvSpPr>
            <a:spLocks noGrp="1"/>
          </p:cNvSpPr>
          <p:nvPr>
            <p:ph type="ftr" sz="quarter" idx="11"/>
          </p:nvPr>
        </p:nvSpPr>
        <p:spPr/>
        <p:txBody>
          <a:bodyPr rtlCol="0"/>
          <a:lstStyle/>
          <a:p>
            <a:pPr rtl="0"/>
            <a:endParaRPr lang="en-US"/>
          </a:p>
        </p:txBody>
      </p:sp>
      <p:sp>
        <p:nvSpPr>
          <p:cNvPr id="6" name="Marcador de número de diapositiva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es-mx" dirty="0"/>
              <a:t>Haga clic para modificar el estilo de título del patrón</a:t>
            </a:r>
            <a:endParaRPr lang="en-US" dirty="0"/>
          </a:p>
        </p:txBody>
      </p:sp>
      <p:sp>
        <p:nvSpPr>
          <p:cNvPr id="3" name="Marcador de contenido 2"/>
          <p:cNvSpPr>
            <a:spLocks noGrp="1"/>
          </p:cNvSpPr>
          <p:nvPr>
            <p:ph idx="1"/>
          </p:nvPr>
        </p:nvSpPr>
        <p:spPr/>
        <p:txBody>
          <a:bodyPr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4" name="Marcador de fecha 3"/>
          <p:cNvSpPr>
            <a:spLocks noGrp="1"/>
          </p:cNvSpPr>
          <p:nvPr>
            <p:ph type="dt" sz="half" idx="10"/>
          </p:nvPr>
        </p:nvSpPr>
        <p:spPr/>
        <p:txBody>
          <a:bodyPr rtlCol="0"/>
          <a:lstStyle/>
          <a:p>
            <a:pPr rtl="0"/>
            <a:fld id="{508CD711-02CE-411D-9BB7-9CC6D0080C33}" type="datetime1">
              <a:rPr lang="es-ES" smtClean="0"/>
              <a:t>07/12/2023</a:t>
            </a:fld>
            <a:endParaRPr lang="en-US"/>
          </a:p>
        </p:txBody>
      </p:sp>
      <p:sp>
        <p:nvSpPr>
          <p:cNvPr id="5" name="Marcador de posición de pie de página 4"/>
          <p:cNvSpPr>
            <a:spLocks noGrp="1"/>
          </p:cNvSpPr>
          <p:nvPr>
            <p:ph type="ftr" sz="quarter" idx="11"/>
          </p:nvPr>
        </p:nvSpPr>
        <p:spPr/>
        <p:txBody>
          <a:bodyPr rtlCol="0"/>
          <a:lstStyle/>
          <a:p>
            <a:pPr rtl="0"/>
            <a:endParaRPr lang="en-US"/>
          </a:p>
        </p:txBody>
      </p:sp>
      <p:sp>
        <p:nvSpPr>
          <p:cNvPr id="6" name="Marcador de número de diapositiva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tá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á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á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es-mx" dirty="0"/>
              <a:t>Haga clic para modificar el estilo de título del patrón</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c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Marcador de posición de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a:t>Haga clic para modificar los estilos de texto del patrón</a:t>
            </a:r>
          </a:p>
        </p:txBody>
      </p:sp>
      <p:sp>
        <p:nvSpPr>
          <p:cNvPr id="4" name="Marcador de fech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911462A5-3C74-48DA-A490-A80907B9A5E4}" type="datetime1">
              <a:rPr lang="es-ES" smtClean="0"/>
              <a:t>07/12/2023</a:t>
            </a:fld>
            <a:endParaRPr lang="en-US" dirty="0"/>
          </a:p>
        </p:txBody>
      </p:sp>
      <p:sp>
        <p:nvSpPr>
          <p:cNvPr id="5" name="Marcador de posición de pie de página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Marcador de número de diapos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hasCustomPrompt="1"/>
          </p:nvPr>
        </p:nvSpPr>
        <p:spPr/>
        <p:txBody>
          <a:bodyPr rtlCol="0"/>
          <a:lstStyle>
            <a:lvl1pPr>
              <a:defRPr/>
            </a:lvl1pPr>
          </a:lstStyle>
          <a:p>
            <a:pPr rtl="0"/>
            <a:r>
              <a:rPr lang="es-mx" dirty="0"/>
              <a:t>Haga clic para modificar el estilo de título del patrón</a:t>
            </a:r>
            <a:endParaRPr lang="en-US" dirty="0"/>
          </a:p>
        </p:txBody>
      </p:sp>
      <p:sp>
        <p:nvSpPr>
          <p:cNvPr id="3" name="Marcador de conteni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4" name="Marcador de posición de conteni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5" name="Marcador de fecha 4"/>
          <p:cNvSpPr>
            <a:spLocks noGrp="1"/>
          </p:cNvSpPr>
          <p:nvPr>
            <p:ph type="dt" sz="half" idx="10"/>
          </p:nvPr>
        </p:nvSpPr>
        <p:spPr/>
        <p:txBody>
          <a:bodyPr rtlCol="0"/>
          <a:lstStyle/>
          <a:p>
            <a:pPr rtl="0"/>
            <a:fld id="{3DB4C199-609D-44F2-84EE-09F3D762B99B}" type="datetime1">
              <a:rPr lang="es-ES" smtClean="0"/>
              <a:t>07/12/2023</a:t>
            </a:fld>
            <a:endParaRPr lang="en-US"/>
          </a:p>
        </p:txBody>
      </p:sp>
      <p:sp>
        <p:nvSpPr>
          <p:cNvPr id="6" name="Marcador de posición de pie de página 5"/>
          <p:cNvSpPr>
            <a:spLocks noGrp="1"/>
          </p:cNvSpPr>
          <p:nvPr>
            <p:ph type="ftr" sz="quarter" idx="11"/>
          </p:nvPr>
        </p:nvSpPr>
        <p:spPr/>
        <p:txBody>
          <a:bodyPr rtlCol="0"/>
          <a:lstStyle/>
          <a:p>
            <a:pPr rtl="0"/>
            <a:endParaRPr lang="en-US"/>
          </a:p>
        </p:txBody>
      </p:sp>
      <p:sp>
        <p:nvSpPr>
          <p:cNvPr id="7" name="Marcador de posición de número de diapositiva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es-mx" dirty="0"/>
              <a:t>Haga clic para modificar el estilo de título del patrón</a:t>
            </a:r>
            <a:endParaRPr lang="en-US" dirty="0"/>
          </a:p>
        </p:txBody>
      </p:sp>
      <p:sp>
        <p:nvSpPr>
          <p:cNvPr id="3" name="Marcador de posición de texto 2"/>
          <p:cNvSpPr>
            <a:spLocks noGrp="1"/>
          </p:cNvSpPr>
          <p:nvPr>
            <p:ph type="body" idx="1" hasCustomPrompt="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dirty="0"/>
              <a:t>Haga clic para modificar los estilos de texto del patrón</a:t>
            </a:r>
          </a:p>
        </p:txBody>
      </p:sp>
      <p:sp>
        <p:nvSpPr>
          <p:cNvPr id="4" name="Marcador de posición de contenido 3"/>
          <p:cNvSpPr>
            <a:spLocks noGrp="1"/>
          </p:cNvSpPr>
          <p:nvPr>
            <p:ph sz="half" idx="2" hasCustomPrompt="1"/>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mx" dirty="0"/>
              <a:t>Haga clic para modificar los estilos de texto del patrón</a:t>
            </a:r>
          </a:p>
          <a:p>
            <a:pPr lvl="1" rtl="0"/>
            <a:r>
              <a:rPr lang="es-mx" dirty="0"/>
              <a:t>Segundo nivel</a:t>
            </a:r>
          </a:p>
          <a:p>
            <a:pPr lvl="2" rtl="0"/>
            <a:r>
              <a:rPr lang="es-mx" dirty="0"/>
              <a:t>Tercer nivel</a:t>
            </a:r>
          </a:p>
          <a:p>
            <a:pPr lvl="3" rtl="0"/>
            <a:r>
              <a:rPr lang="es-mx" dirty="0"/>
              <a:t>Cuarto nivel</a:t>
            </a:r>
          </a:p>
          <a:p>
            <a:pPr lvl="4" rtl="0"/>
            <a:r>
              <a:rPr lang="es-mx" dirty="0"/>
              <a:t>Quinto nivel</a:t>
            </a:r>
          </a:p>
        </p:txBody>
      </p:sp>
      <p:sp>
        <p:nvSpPr>
          <p:cNvPr id="5" name="Marcador de posición de texto 4"/>
          <p:cNvSpPr>
            <a:spLocks noGrp="1"/>
          </p:cNvSpPr>
          <p:nvPr>
            <p:ph type="body" sz="quarter" idx="3" hasCustomPrompt="1"/>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dirty="0"/>
              <a:t>Haga clic para modificar los estilos de texto del patrón</a:t>
            </a:r>
          </a:p>
        </p:txBody>
      </p:sp>
      <p:sp>
        <p:nvSpPr>
          <p:cNvPr id="6" name="Marcador de posición de contenido 5"/>
          <p:cNvSpPr>
            <a:spLocks noGrp="1"/>
          </p:cNvSpPr>
          <p:nvPr>
            <p:ph sz="quarter" idx="4" hasCustomPrompt="1"/>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mx" dirty="0"/>
              <a:t>Haga clic para modificar los estilos de texto del patrón</a:t>
            </a:r>
          </a:p>
          <a:p>
            <a:pPr lvl="1" rtl="0"/>
            <a:r>
              <a:rPr lang="es-mx" dirty="0"/>
              <a:t>Segundo nivel</a:t>
            </a:r>
          </a:p>
          <a:p>
            <a:pPr lvl="2" rtl="0"/>
            <a:r>
              <a:rPr lang="es-mx" dirty="0"/>
              <a:t>Tercer nivel</a:t>
            </a:r>
          </a:p>
          <a:p>
            <a:pPr lvl="3" rtl="0"/>
            <a:r>
              <a:rPr lang="es-mx" dirty="0"/>
              <a:t>Cuarto nivel</a:t>
            </a:r>
          </a:p>
          <a:p>
            <a:pPr lvl="4" rtl="0"/>
            <a:r>
              <a:rPr lang="es-mx" dirty="0"/>
              <a:t>Quinto nivel</a:t>
            </a:r>
          </a:p>
        </p:txBody>
      </p:sp>
      <p:sp>
        <p:nvSpPr>
          <p:cNvPr id="7" name="Marcador de fecha 6"/>
          <p:cNvSpPr>
            <a:spLocks noGrp="1"/>
          </p:cNvSpPr>
          <p:nvPr>
            <p:ph type="dt" sz="half" idx="10"/>
          </p:nvPr>
        </p:nvSpPr>
        <p:spPr/>
        <p:txBody>
          <a:bodyPr rtlCol="0"/>
          <a:lstStyle/>
          <a:p>
            <a:pPr rtl="0"/>
            <a:fld id="{42B805E4-8009-4D9D-BF50-0BA092BC9DEB}" type="datetime1">
              <a:rPr lang="es-ES" smtClean="0"/>
              <a:t>07/12/2023</a:t>
            </a:fld>
            <a:endParaRPr lang="en-US"/>
          </a:p>
        </p:txBody>
      </p:sp>
      <p:sp>
        <p:nvSpPr>
          <p:cNvPr id="8" name="Marcador de pie de página 7"/>
          <p:cNvSpPr>
            <a:spLocks noGrp="1"/>
          </p:cNvSpPr>
          <p:nvPr>
            <p:ph type="ftr" sz="quarter" idx="11"/>
          </p:nvPr>
        </p:nvSpPr>
        <p:spPr/>
        <p:txBody>
          <a:bodyPr rtlCol="0"/>
          <a:lstStyle/>
          <a:p>
            <a:pPr rtl="0"/>
            <a:endParaRPr lang="en-US"/>
          </a:p>
        </p:txBody>
      </p:sp>
      <p:sp>
        <p:nvSpPr>
          <p:cNvPr id="9" name="Marcador de número de diapositiva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es-mx" dirty="0"/>
              <a:t>Haga clic para modificar el estilo de título del patrón</a:t>
            </a:r>
            <a:endParaRPr lang="en-US" dirty="0"/>
          </a:p>
        </p:txBody>
      </p:sp>
      <p:sp>
        <p:nvSpPr>
          <p:cNvPr id="3" name="Marcador de fecha 2"/>
          <p:cNvSpPr>
            <a:spLocks noGrp="1"/>
          </p:cNvSpPr>
          <p:nvPr>
            <p:ph type="dt" sz="half" idx="10"/>
          </p:nvPr>
        </p:nvSpPr>
        <p:spPr/>
        <p:txBody>
          <a:bodyPr rtlCol="0"/>
          <a:lstStyle/>
          <a:p>
            <a:pPr rtl="0"/>
            <a:fld id="{E047AFE6-0513-4645-A134-96695AD27AC1}" type="datetime1">
              <a:rPr lang="es-ES" smtClean="0"/>
              <a:t>07/12/2023</a:t>
            </a:fld>
            <a:endParaRPr lang="en-US"/>
          </a:p>
        </p:txBody>
      </p:sp>
      <p:sp>
        <p:nvSpPr>
          <p:cNvPr id="4" name="Marcador de pie de página 3"/>
          <p:cNvSpPr>
            <a:spLocks noGrp="1"/>
          </p:cNvSpPr>
          <p:nvPr>
            <p:ph type="ftr" sz="quarter" idx="11"/>
          </p:nvPr>
        </p:nvSpPr>
        <p:spPr/>
        <p:txBody>
          <a:bodyPr rtlCol="0"/>
          <a:lstStyle/>
          <a:p>
            <a:pPr rtl="0"/>
            <a:endParaRPr lang="en-US"/>
          </a:p>
        </p:txBody>
      </p:sp>
      <p:sp>
        <p:nvSpPr>
          <p:cNvPr id="5" name="Marcador de posición de número de diapositiva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F40A98B0-F1E9-4E44-80B5-783615534FF8}" type="datetime1">
              <a:rPr lang="es-ES" smtClean="0"/>
              <a:t>07/12/2023</a:t>
            </a:fld>
            <a:endParaRPr lang="en-US"/>
          </a:p>
        </p:txBody>
      </p:sp>
      <p:sp>
        <p:nvSpPr>
          <p:cNvPr id="3" name="Marcador de pie de página 2"/>
          <p:cNvSpPr>
            <a:spLocks noGrp="1"/>
          </p:cNvSpPr>
          <p:nvPr>
            <p:ph type="ftr" sz="quarter" idx="11"/>
          </p:nvPr>
        </p:nvSpPr>
        <p:spPr/>
        <p:txBody>
          <a:bodyPr rtlCol="0"/>
          <a:lstStyle/>
          <a:p>
            <a:pPr rtl="0"/>
            <a:endParaRPr lang="en-US"/>
          </a:p>
        </p:txBody>
      </p:sp>
      <p:sp>
        <p:nvSpPr>
          <p:cNvPr id="4" name="Marcador de número de diapositiva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á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es-ES"/>
              <a:t>Haga clic para modificar el estilo de título del patrón</a:t>
            </a:r>
            <a:endParaRPr lang="en-US" dirty="0"/>
          </a:p>
        </p:txBody>
      </p:sp>
      <p:sp>
        <p:nvSpPr>
          <p:cNvPr id="3" name="Marcador de conteni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4" name="Marcador de posición de tex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a:t>Haga clic para modificar los estilos de texto del patrón</a:t>
            </a:r>
          </a:p>
        </p:txBody>
      </p:sp>
      <p:sp>
        <p:nvSpPr>
          <p:cNvPr id="8" name="Marcador de fech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8016AD3D-9318-4CEE-9305-31BEEF90ADB8}" type="datetime1">
              <a:rPr lang="es-ES" smtClean="0"/>
              <a:t>07/12/2023</a:t>
            </a:fld>
            <a:endParaRPr lang="en-US"/>
          </a:p>
        </p:txBody>
      </p:sp>
      <p:sp>
        <p:nvSpPr>
          <p:cNvPr id="9" name="Marcador de pie de página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Marcador de número de diapos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a:t>Haga clic en el icono para agregar una imagen</a:t>
            </a:r>
            <a:endParaRPr lang="en-US" dirty="0"/>
          </a:p>
        </p:txBody>
      </p:sp>
      <p:sp>
        <p:nvSpPr>
          <p:cNvPr id="5" name="Marcador de fech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AEF37878-B1E0-4A4B-BF58-3CD24F19E914}" type="datetime1">
              <a:rPr lang="es-ES" smtClean="0"/>
              <a:t>07/12/2023</a:t>
            </a:fld>
            <a:endParaRPr lang="en-US" dirty="0"/>
          </a:p>
        </p:txBody>
      </p:sp>
      <p:sp>
        <p:nvSpPr>
          <p:cNvPr id="6" name="Marcador de posición de pie de pá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Marcador de posición de número de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ctá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es-ES"/>
              <a:t>Haga clic para modificar el estilo de título del patrón</a:t>
            </a:r>
            <a:endParaRPr lang="en-US" dirty="0"/>
          </a:p>
        </p:txBody>
      </p:sp>
      <p:sp>
        <p:nvSpPr>
          <p:cNvPr id="4" name="Marcador de posición de tex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a:t>Haga clic para modificar los estilos de texto del patrón</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á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á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á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Marcador de posición de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s-mx" dirty="0"/>
              <a:t>Haga clic para modificar el estilo de título del patrón</a:t>
            </a:r>
            <a:endParaRPr lang="en-US" dirty="0"/>
          </a:p>
        </p:txBody>
      </p:sp>
      <p:sp>
        <p:nvSpPr>
          <p:cNvPr id="3" name="Marcador de posición de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endParaRPr lang="en-US" dirty="0"/>
          </a:p>
        </p:txBody>
      </p:sp>
      <p:sp>
        <p:nvSpPr>
          <p:cNvPr id="4" name="Marcador de fech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C137CCE1-A80D-47AF-8EBE-0497EB63AEAD}" type="datetime1">
              <a:rPr lang="es-ES" smtClean="0"/>
              <a:t>07/12/2023</a:t>
            </a:fld>
            <a:endParaRPr lang="en-US" dirty="0"/>
          </a:p>
        </p:txBody>
      </p:sp>
      <p:sp>
        <p:nvSpPr>
          <p:cNvPr id="5" name="Marcador de posición de pie de págin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Marcador de número de diapos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jp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Un primer plano de un logotipo&#10;&#10;Descripción generada automá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ángu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s-MX"/>
          </a:p>
        </p:txBody>
      </p:sp>
      <p:sp>
        <p:nvSpPr>
          <p:cNvPr id="84" name="Rectángu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s-MX"/>
          </a:p>
        </p:txBody>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40530"/>
          </a:xfrm>
        </p:spPr>
        <p:txBody>
          <a:bodyPr rtlCol="0">
            <a:normAutofit/>
          </a:bodyPr>
          <a:lstStyle/>
          <a:p>
            <a:pPr rtl="0"/>
            <a:r>
              <a:rPr lang="es-mx" sz="4000" dirty="0">
                <a:solidFill>
                  <a:schemeClr val="tx1"/>
                </a:solidFill>
              </a:rPr>
              <a:t>El Nacimiento de Jesucristo</a:t>
            </a:r>
            <a:br>
              <a:rPr lang="es-mx" sz="4400" dirty="0">
                <a:solidFill>
                  <a:schemeClr val="tx1"/>
                </a:solidFill>
              </a:rPr>
            </a:br>
            <a:r>
              <a:rPr lang="es-mx" sz="2400" dirty="0">
                <a:solidFill>
                  <a:schemeClr val="tx1"/>
                </a:solidFill>
              </a:rPr>
              <a:t>Según Mateo</a:t>
            </a:r>
            <a:endParaRPr lang="es-mx" sz="4400" dirty="0">
              <a:solidFill>
                <a:schemeClr val="tx1"/>
              </a:solidFill>
            </a:endParaRP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7"/>
            <a:ext cx="4775075" cy="886909"/>
          </a:xfrm>
        </p:spPr>
        <p:txBody>
          <a:bodyPr rtlCol="0">
            <a:normAutofit fontScale="62500" lnSpcReduction="20000"/>
          </a:bodyPr>
          <a:lstStyle/>
          <a:p>
            <a:pPr rtl="0">
              <a:spcAft>
                <a:spcPts val="600"/>
              </a:spcAft>
            </a:pPr>
            <a:r>
              <a:rPr lang="es-mx" dirty="0">
                <a:solidFill>
                  <a:schemeClr val="tx1"/>
                </a:solidFill>
              </a:rPr>
              <a:t>Por el Pastor David Cox</a:t>
            </a:r>
            <a:br>
              <a:rPr lang="es-mx" dirty="0">
                <a:solidFill>
                  <a:schemeClr val="tx1"/>
                </a:solidFill>
              </a:rPr>
            </a:br>
            <a:r>
              <a:rPr lang="es-mx" dirty="0">
                <a:solidFill>
                  <a:schemeClr val="tx1"/>
                </a:solidFill>
              </a:rPr>
              <a:t>Diciembre 10, 2023</a:t>
            </a:r>
          </a:p>
          <a:p>
            <a:pPr rtl="0">
              <a:spcAft>
                <a:spcPts val="600"/>
              </a:spcAft>
            </a:pPr>
            <a:r>
              <a:rPr lang="es-MX" sz="3800" b="1" u="sng" dirty="0">
                <a:solidFill>
                  <a:srgbClr val="FF0000"/>
                </a:solidFill>
                <a:highlight>
                  <a:srgbClr val="FCF7F1"/>
                </a:highlight>
                <a:latin typeface="Aparajita" panose="020B0502040204020203" pitchFamily="18" charset="0"/>
                <a:cs typeface="Aparajita" panose="020B0502040204020203" pitchFamily="18" charset="0"/>
              </a:rPr>
              <a:t>www.ibf-tlahuac.com</a:t>
            </a:r>
            <a:endParaRPr lang="es-mx" sz="2300" b="1" u="sng" dirty="0">
              <a:solidFill>
                <a:srgbClr val="FF0000"/>
              </a:solidFill>
              <a:highlight>
                <a:srgbClr val="FCF7F1"/>
              </a:highlight>
              <a:latin typeface="Aparajita" panose="020B0502040204020203" pitchFamily="18" charset="0"/>
              <a:cs typeface="Aparajita" panose="020B0502040204020203" pitchFamily="18" charset="0"/>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 primer plano de un logotipo&#10;&#10;Descripción generada automáticamente">
            <a:extLst>
              <a:ext uri="{FF2B5EF4-FFF2-40B4-BE49-F238E27FC236}">
                <a16:creationId xmlns:a16="http://schemas.microsoft.com/office/drawing/2014/main" id="{2052EE36-92BE-EB4C-252E-D425B52EFB1F}"/>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A01E6F37-8647-66FE-05A7-82B1DC50DD40}"/>
              </a:ext>
            </a:extLst>
          </p:cNvPr>
          <p:cNvSpPr>
            <a:spLocks noGrp="1"/>
          </p:cNvSpPr>
          <p:nvPr>
            <p:ph type="title"/>
          </p:nvPr>
        </p:nvSpPr>
        <p:spPr/>
        <p:txBody>
          <a:bodyPr/>
          <a:lstStyle/>
          <a:p>
            <a:r>
              <a:rPr lang="es-MX" dirty="0"/>
              <a:t>El Evangelio de San Lucas</a:t>
            </a:r>
          </a:p>
        </p:txBody>
      </p:sp>
      <p:sp>
        <p:nvSpPr>
          <p:cNvPr id="3" name="Marcador de contenido 2">
            <a:extLst>
              <a:ext uri="{FF2B5EF4-FFF2-40B4-BE49-F238E27FC236}">
                <a16:creationId xmlns:a16="http://schemas.microsoft.com/office/drawing/2014/main" id="{EF20A261-EBBA-BECA-D7D4-F57BB262045D}"/>
              </a:ext>
            </a:extLst>
          </p:cNvPr>
          <p:cNvSpPr>
            <a:spLocks noGrp="1"/>
          </p:cNvSpPr>
          <p:nvPr>
            <p:ph idx="1"/>
          </p:nvPr>
        </p:nvSpPr>
        <p:spPr>
          <a:xfrm>
            <a:off x="4310742" y="2103120"/>
            <a:ext cx="6814457" cy="3849624"/>
          </a:xfrm>
        </p:spPr>
        <p:txBody>
          <a:bodyPr/>
          <a:lstStyle/>
          <a:p>
            <a:r>
              <a:rPr lang="es-MX" sz="2400" b="1" dirty="0"/>
              <a:t>Lucas</a:t>
            </a:r>
            <a:r>
              <a:rPr lang="es-MX" sz="2400" dirty="0"/>
              <a:t> – Jesús es presentado especialmente a los griegos (como el hombre prefecto).</a:t>
            </a:r>
          </a:p>
          <a:p>
            <a:r>
              <a:rPr lang="es-MX" sz="2400" b="1" dirty="0"/>
              <a:t>Lucas 19:10 </a:t>
            </a:r>
            <a:r>
              <a:rPr lang="es-MX" sz="2400" i="1" dirty="0">
                <a:solidFill>
                  <a:schemeClr val="accent3">
                    <a:lumMod val="50000"/>
                  </a:schemeClr>
                </a:solidFill>
              </a:rPr>
              <a:t>Porque el Hijo del Hombre vino a buscar y a salvar lo que se había perdido. </a:t>
            </a:r>
          </a:p>
        </p:txBody>
      </p:sp>
      <p:sp>
        <p:nvSpPr>
          <p:cNvPr id="4" name="Marcador de fecha 3">
            <a:extLst>
              <a:ext uri="{FF2B5EF4-FFF2-40B4-BE49-F238E27FC236}">
                <a16:creationId xmlns:a16="http://schemas.microsoft.com/office/drawing/2014/main" id="{C7650E11-DA04-FCED-DBD4-EC08182A8266}"/>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6" name="Imagen 5">
            <a:extLst>
              <a:ext uri="{FF2B5EF4-FFF2-40B4-BE49-F238E27FC236}">
                <a16:creationId xmlns:a16="http://schemas.microsoft.com/office/drawing/2014/main" id="{009925B4-46FD-18E7-DC1A-922A3F3D60FD}"/>
              </a:ext>
            </a:extLst>
          </p:cNvPr>
          <p:cNvPicPr>
            <a:picLocks noChangeAspect="1"/>
          </p:cNvPicPr>
          <p:nvPr/>
        </p:nvPicPr>
        <p:blipFill>
          <a:blip r:embed="rId5"/>
          <a:stretch>
            <a:fillRect/>
          </a:stretch>
        </p:blipFill>
        <p:spPr>
          <a:xfrm>
            <a:off x="1066800" y="2262771"/>
            <a:ext cx="2967461" cy="3689973"/>
          </a:xfrm>
          <a:prstGeom prst="rect">
            <a:avLst/>
          </a:prstGeom>
        </p:spPr>
      </p:pic>
    </p:spTree>
    <p:extLst>
      <p:ext uri="{BB962C8B-B14F-4D97-AF65-F5344CB8AC3E}">
        <p14:creationId xmlns:p14="http://schemas.microsoft.com/office/powerpoint/2010/main" val="140717816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 primer plano de un logotipo&#10;&#10;Descripción generada automáticamente">
            <a:extLst>
              <a:ext uri="{FF2B5EF4-FFF2-40B4-BE49-F238E27FC236}">
                <a16:creationId xmlns:a16="http://schemas.microsoft.com/office/drawing/2014/main" id="{F7ECBCC2-DE66-7AAD-EFD9-63AA3E1693DF}"/>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62AF086A-0C2B-BCC4-5545-C65415BCA38F}"/>
              </a:ext>
            </a:extLst>
          </p:cNvPr>
          <p:cNvSpPr>
            <a:spLocks noGrp="1"/>
          </p:cNvSpPr>
          <p:nvPr>
            <p:ph type="title"/>
          </p:nvPr>
        </p:nvSpPr>
        <p:spPr/>
        <p:txBody>
          <a:bodyPr>
            <a:normAutofit/>
          </a:bodyPr>
          <a:lstStyle/>
          <a:p>
            <a:r>
              <a:rPr lang="es-MX" dirty="0"/>
              <a:t>El Evangelio de San Mateo</a:t>
            </a:r>
            <a:br>
              <a:rPr lang="es-MX" dirty="0"/>
            </a:br>
            <a:r>
              <a:rPr lang="es-MX" sz="2400" dirty="0"/>
              <a:t>Representado como un ángel o hombre</a:t>
            </a:r>
            <a:endParaRPr lang="es-MX" dirty="0"/>
          </a:p>
        </p:txBody>
      </p:sp>
      <p:sp>
        <p:nvSpPr>
          <p:cNvPr id="3" name="Marcador de contenido 2">
            <a:extLst>
              <a:ext uri="{FF2B5EF4-FFF2-40B4-BE49-F238E27FC236}">
                <a16:creationId xmlns:a16="http://schemas.microsoft.com/office/drawing/2014/main" id="{2A8BD44E-7BF7-6443-B33C-D1A30D025850}"/>
              </a:ext>
            </a:extLst>
          </p:cNvPr>
          <p:cNvSpPr>
            <a:spLocks noGrp="1"/>
          </p:cNvSpPr>
          <p:nvPr>
            <p:ph idx="1"/>
          </p:nvPr>
        </p:nvSpPr>
        <p:spPr>
          <a:xfrm>
            <a:off x="4833256" y="2103120"/>
            <a:ext cx="6291943" cy="3849624"/>
          </a:xfrm>
        </p:spPr>
        <p:txBody>
          <a:bodyPr/>
          <a:lstStyle/>
          <a:p>
            <a:r>
              <a:rPr lang="es-MX" sz="2400" b="1" dirty="0"/>
              <a:t>Mateo</a:t>
            </a:r>
            <a:r>
              <a:rPr lang="es-MX" sz="2400" dirty="0"/>
              <a:t> </a:t>
            </a:r>
            <a:r>
              <a:rPr lang="en-US" sz="2400" dirty="0"/>
              <a:t>– Jesús es </a:t>
            </a:r>
            <a:r>
              <a:rPr lang="en-US" sz="2400" dirty="0" err="1"/>
              <a:t>presentado</a:t>
            </a:r>
            <a:r>
              <a:rPr lang="en-US" sz="2400" dirty="0"/>
              <a:t> </a:t>
            </a:r>
            <a:r>
              <a:rPr lang="en-US" sz="2400" dirty="0" err="1"/>
              <a:t>especialmente</a:t>
            </a:r>
            <a:r>
              <a:rPr lang="en-US" sz="2400" dirty="0"/>
              <a:t> a </a:t>
            </a:r>
            <a:r>
              <a:rPr lang="en-US" sz="2400" dirty="0" err="1"/>
              <a:t>los</a:t>
            </a:r>
            <a:r>
              <a:rPr lang="en-US" sz="2400" dirty="0"/>
              <a:t> </a:t>
            </a:r>
            <a:r>
              <a:rPr lang="en-US" sz="2400" dirty="0" err="1"/>
              <a:t>judíos</a:t>
            </a:r>
            <a:r>
              <a:rPr lang="en-US" sz="2400" dirty="0"/>
              <a:t> (</a:t>
            </a:r>
            <a:r>
              <a:rPr lang="en-US" sz="2400" dirty="0" err="1"/>
              <a:t>como</a:t>
            </a:r>
            <a:r>
              <a:rPr lang="en-US" sz="2400" dirty="0"/>
              <a:t> </a:t>
            </a:r>
            <a:r>
              <a:rPr lang="en-US" sz="2400" dirty="0" err="1"/>
              <a:t>el</a:t>
            </a:r>
            <a:r>
              <a:rPr lang="en-US" sz="2400" dirty="0"/>
              <a:t> Rey </a:t>
            </a:r>
            <a:r>
              <a:rPr lang="en-US" sz="2400" dirty="0" err="1"/>
              <a:t>Eterno</a:t>
            </a:r>
            <a:r>
              <a:rPr lang="en-US" sz="2400" dirty="0"/>
              <a:t> </a:t>
            </a:r>
            <a:r>
              <a:rPr lang="en-US" sz="2400" dirty="0" err="1"/>
              <a:t>Judío</a:t>
            </a:r>
            <a:r>
              <a:rPr lang="en-US" sz="2400" dirty="0"/>
              <a:t>).</a:t>
            </a:r>
            <a:endParaRPr lang="es-MX" sz="2400" dirty="0"/>
          </a:p>
          <a:p>
            <a:r>
              <a:rPr lang="es-MX" sz="2400" b="1" dirty="0"/>
              <a:t>Jesús es el prometido Maestro.</a:t>
            </a:r>
          </a:p>
          <a:p>
            <a:r>
              <a:rPr lang="es-MX" sz="2400" b="1" dirty="0"/>
              <a:t>Jesús es el prometido Mesías. </a:t>
            </a:r>
          </a:p>
          <a:p>
            <a:r>
              <a:rPr lang="es-MX" sz="2400" b="1" dirty="0"/>
              <a:t>Jesús es el prometido Rey de la Tierra.</a:t>
            </a:r>
          </a:p>
        </p:txBody>
      </p:sp>
      <p:sp>
        <p:nvSpPr>
          <p:cNvPr id="4" name="Marcador de fecha 3">
            <a:extLst>
              <a:ext uri="{FF2B5EF4-FFF2-40B4-BE49-F238E27FC236}">
                <a16:creationId xmlns:a16="http://schemas.microsoft.com/office/drawing/2014/main" id="{35DA4F8C-C290-A73A-996A-C4DCDC8E9797}"/>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6" name="Imagen 5">
            <a:extLst>
              <a:ext uri="{FF2B5EF4-FFF2-40B4-BE49-F238E27FC236}">
                <a16:creationId xmlns:a16="http://schemas.microsoft.com/office/drawing/2014/main" id="{26F09C90-B98B-4B5E-E9E1-0237BB92937C}"/>
              </a:ext>
            </a:extLst>
          </p:cNvPr>
          <p:cNvPicPr>
            <a:picLocks noChangeAspect="1"/>
          </p:cNvPicPr>
          <p:nvPr/>
        </p:nvPicPr>
        <p:blipFill>
          <a:blip r:embed="rId5"/>
          <a:stretch>
            <a:fillRect/>
          </a:stretch>
        </p:blipFill>
        <p:spPr>
          <a:xfrm>
            <a:off x="1204232" y="2103120"/>
            <a:ext cx="3029722" cy="3551231"/>
          </a:xfrm>
          <a:prstGeom prst="rect">
            <a:avLst/>
          </a:prstGeom>
        </p:spPr>
      </p:pic>
    </p:spTree>
    <p:extLst>
      <p:ext uri="{BB962C8B-B14F-4D97-AF65-F5344CB8AC3E}">
        <p14:creationId xmlns:p14="http://schemas.microsoft.com/office/powerpoint/2010/main" val="216043976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rimer plano de un logotipo&#10;&#10;Descripción generada automáticamente">
            <a:extLst>
              <a:ext uri="{FF2B5EF4-FFF2-40B4-BE49-F238E27FC236}">
                <a16:creationId xmlns:a16="http://schemas.microsoft.com/office/drawing/2014/main" id="{E9A65FB8-38F9-122A-B687-B5696A9624AA}"/>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62AF086A-0C2B-BCC4-5545-C65415BCA38F}"/>
              </a:ext>
            </a:extLst>
          </p:cNvPr>
          <p:cNvSpPr>
            <a:spLocks noGrp="1"/>
          </p:cNvSpPr>
          <p:nvPr>
            <p:ph type="title"/>
          </p:nvPr>
        </p:nvSpPr>
        <p:spPr/>
        <p:txBody>
          <a:bodyPr/>
          <a:lstStyle/>
          <a:p>
            <a:r>
              <a:rPr lang="es-MX" dirty="0"/>
              <a:t>El Evangelio de San Mateo</a:t>
            </a:r>
          </a:p>
        </p:txBody>
      </p:sp>
      <p:sp>
        <p:nvSpPr>
          <p:cNvPr id="3" name="Marcador de contenido 2">
            <a:extLst>
              <a:ext uri="{FF2B5EF4-FFF2-40B4-BE49-F238E27FC236}">
                <a16:creationId xmlns:a16="http://schemas.microsoft.com/office/drawing/2014/main" id="{2A8BD44E-7BF7-6443-B33C-D1A30D025850}"/>
              </a:ext>
            </a:extLst>
          </p:cNvPr>
          <p:cNvSpPr>
            <a:spLocks noGrp="1"/>
          </p:cNvSpPr>
          <p:nvPr>
            <p:ph idx="1"/>
          </p:nvPr>
        </p:nvSpPr>
        <p:spPr>
          <a:xfrm>
            <a:off x="4814596" y="2103120"/>
            <a:ext cx="6310604" cy="3849624"/>
          </a:xfrm>
        </p:spPr>
        <p:txBody>
          <a:bodyPr/>
          <a:lstStyle/>
          <a:p>
            <a:r>
              <a:rPr lang="es-MX" sz="2400" b="1" dirty="0"/>
              <a:t>Mateo</a:t>
            </a:r>
            <a:r>
              <a:rPr lang="es-MX" sz="2400" dirty="0"/>
              <a:t> </a:t>
            </a:r>
            <a:r>
              <a:rPr lang="en-US" sz="2400" dirty="0"/>
              <a:t>– Jesús es </a:t>
            </a:r>
            <a:r>
              <a:rPr lang="en-US" sz="2400" dirty="0" err="1"/>
              <a:t>presentado</a:t>
            </a:r>
            <a:r>
              <a:rPr lang="en-US" sz="2400" dirty="0"/>
              <a:t> </a:t>
            </a:r>
            <a:r>
              <a:rPr lang="en-US" sz="2400" dirty="0" err="1"/>
              <a:t>especialmente</a:t>
            </a:r>
            <a:r>
              <a:rPr lang="en-US" sz="2400" dirty="0"/>
              <a:t> a </a:t>
            </a:r>
            <a:r>
              <a:rPr lang="en-US" sz="2400" dirty="0" err="1"/>
              <a:t>los</a:t>
            </a:r>
            <a:r>
              <a:rPr lang="en-US" sz="2400" dirty="0"/>
              <a:t> </a:t>
            </a:r>
            <a:r>
              <a:rPr lang="en-US" sz="2400" dirty="0" err="1"/>
              <a:t>judíos</a:t>
            </a:r>
            <a:r>
              <a:rPr lang="en-US" sz="2400" dirty="0"/>
              <a:t> (</a:t>
            </a:r>
            <a:r>
              <a:rPr lang="en-US" sz="2400" dirty="0" err="1"/>
              <a:t>como</a:t>
            </a:r>
            <a:r>
              <a:rPr lang="en-US" sz="2400" dirty="0"/>
              <a:t> </a:t>
            </a:r>
            <a:r>
              <a:rPr lang="en-US" sz="2400" dirty="0" err="1"/>
              <a:t>el</a:t>
            </a:r>
            <a:r>
              <a:rPr lang="en-US" sz="2400" dirty="0"/>
              <a:t> Rey </a:t>
            </a:r>
            <a:r>
              <a:rPr lang="en-US" sz="2400" dirty="0" err="1"/>
              <a:t>Eterno</a:t>
            </a:r>
            <a:r>
              <a:rPr lang="en-US" sz="2400" dirty="0"/>
              <a:t> </a:t>
            </a:r>
            <a:r>
              <a:rPr lang="en-US" sz="2400" dirty="0" err="1"/>
              <a:t>Judío</a:t>
            </a:r>
            <a:r>
              <a:rPr lang="en-US" sz="2400" dirty="0"/>
              <a:t>).</a:t>
            </a:r>
            <a:endParaRPr lang="es-MX" sz="2400" dirty="0"/>
          </a:p>
          <a:p>
            <a:r>
              <a:rPr lang="es-MX" sz="2400" b="1" dirty="0"/>
              <a:t>Jesús es el prometido Maestro.</a:t>
            </a:r>
          </a:p>
          <a:p>
            <a:pPr marL="0" indent="0">
              <a:buNone/>
            </a:pPr>
            <a:r>
              <a:rPr lang="es-MX" sz="2400" b="1" dirty="0"/>
              <a:t>Juan 13:13 </a:t>
            </a:r>
            <a:r>
              <a:rPr lang="es-MX" sz="2400" i="1" dirty="0">
                <a:solidFill>
                  <a:schemeClr val="accent3">
                    <a:lumMod val="50000"/>
                  </a:schemeClr>
                </a:solidFill>
              </a:rPr>
              <a:t>Vosotros me llamáis Maestro, y Señor; y decís bien, porque lo soy. </a:t>
            </a:r>
          </a:p>
          <a:p>
            <a:r>
              <a:rPr lang="es-MX" sz="2400" b="1" dirty="0"/>
              <a:t>Jesús es el prometido Mesías. </a:t>
            </a:r>
          </a:p>
          <a:p>
            <a:r>
              <a:rPr lang="es-MX" sz="2400" b="1" dirty="0"/>
              <a:t>Jesús es el prometido Rey de la Tierra.</a:t>
            </a:r>
          </a:p>
        </p:txBody>
      </p:sp>
      <p:sp>
        <p:nvSpPr>
          <p:cNvPr id="4" name="Marcador de fecha 3">
            <a:extLst>
              <a:ext uri="{FF2B5EF4-FFF2-40B4-BE49-F238E27FC236}">
                <a16:creationId xmlns:a16="http://schemas.microsoft.com/office/drawing/2014/main" id="{35DA4F8C-C290-A73A-996A-C4DCDC8E9797}"/>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5" name="Imagen 4">
            <a:extLst>
              <a:ext uri="{FF2B5EF4-FFF2-40B4-BE49-F238E27FC236}">
                <a16:creationId xmlns:a16="http://schemas.microsoft.com/office/drawing/2014/main" id="{A7FDB10C-B8C6-25BB-8FE1-8FAF01101E04}"/>
              </a:ext>
            </a:extLst>
          </p:cNvPr>
          <p:cNvPicPr>
            <a:picLocks noChangeAspect="1"/>
          </p:cNvPicPr>
          <p:nvPr/>
        </p:nvPicPr>
        <p:blipFill>
          <a:blip r:embed="rId5"/>
          <a:stretch>
            <a:fillRect/>
          </a:stretch>
        </p:blipFill>
        <p:spPr>
          <a:xfrm>
            <a:off x="1204232" y="2103120"/>
            <a:ext cx="3029722" cy="3551231"/>
          </a:xfrm>
          <a:prstGeom prst="rect">
            <a:avLst/>
          </a:prstGeom>
        </p:spPr>
      </p:pic>
    </p:spTree>
    <p:extLst>
      <p:ext uri="{BB962C8B-B14F-4D97-AF65-F5344CB8AC3E}">
        <p14:creationId xmlns:p14="http://schemas.microsoft.com/office/powerpoint/2010/main" val="1985271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BB2C9500-6B85-702C-D258-DE24F594A7EB}"/>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62AF086A-0C2B-BCC4-5545-C65415BCA38F}"/>
              </a:ext>
            </a:extLst>
          </p:cNvPr>
          <p:cNvSpPr>
            <a:spLocks noGrp="1"/>
          </p:cNvSpPr>
          <p:nvPr>
            <p:ph type="title"/>
          </p:nvPr>
        </p:nvSpPr>
        <p:spPr/>
        <p:txBody>
          <a:bodyPr/>
          <a:lstStyle/>
          <a:p>
            <a:r>
              <a:rPr lang="es-MX" dirty="0"/>
              <a:t>El Evangelio de San Mateo</a:t>
            </a:r>
          </a:p>
        </p:txBody>
      </p:sp>
      <p:sp>
        <p:nvSpPr>
          <p:cNvPr id="3" name="Marcador de contenido 2">
            <a:extLst>
              <a:ext uri="{FF2B5EF4-FFF2-40B4-BE49-F238E27FC236}">
                <a16:creationId xmlns:a16="http://schemas.microsoft.com/office/drawing/2014/main" id="{2A8BD44E-7BF7-6443-B33C-D1A30D025850}"/>
              </a:ext>
            </a:extLst>
          </p:cNvPr>
          <p:cNvSpPr>
            <a:spLocks noGrp="1"/>
          </p:cNvSpPr>
          <p:nvPr>
            <p:ph idx="1"/>
          </p:nvPr>
        </p:nvSpPr>
        <p:spPr/>
        <p:txBody>
          <a:bodyPr>
            <a:normAutofit lnSpcReduction="10000"/>
          </a:bodyPr>
          <a:lstStyle/>
          <a:p>
            <a:r>
              <a:rPr lang="es-MX" sz="2400" b="1" dirty="0"/>
              <a:t>Mateo</a:t>
            </a:r>
            <a:r>
              <a:rPr lang="es-MX" sz="2400" dirty="0"/>
              <a:t> </a:t>
            </a:r>
            <a:r>
              <a:rPr lang="en-US" sz="2400" dirty="0"/>
              <a:t>– Jesús es </a:t>
            </a:r>
            <a:r>
              <a:rPr lang="en-US" sz="2400" dirty="0" err="1"/>
              <a:t>presentado</a:t>
            </a:r>
            <a:r>
              <a:rPr lang="en-US" sz="2400" dirty="0"/>
              <a:t> </a:t>
            </a:r>
            <a:r>
              <a:rPr lang="en-US" sz="2400" dirty="0" err="1"/>
              <a:t>especialmente</a:t>
            </a:r>
            <a:r>
              <a:rPr lang="en-US" sz="2400" dirty="0"/>
              <a:t> a </a:t>
            </a:r>
            <a:r>
              <a:rPr lang="en-US" sz="2400" dirty="0" err="1"/>
              <a:t>los</a:t>
            </a:r>
            <a:r>
              <a:rPr lang="en-US" sz="2400" dirty="0"/>
              <a:t> </a:t>
            </a:r>
            <a:r>
              <a:rPr lang="en-US" sz="2400" dirty="0" err="1"/>
              <a:t>judíos</a:t>
            </a:r>
            <a:r>
              <a:rPr lang="en-US" sz="2400" dirty="0"/>
              <a:t> (</a:t>
            </a:r>
            <a:r>
              <a:rPr lang="en-US" sz="2400" dirty="0" err="1"/>
              <a:t>como</a:t>
            </a:r>
            <a:r>
              <a:rPr lang="en-US" sz="2400" dirty="0"/>
              <a:t> </a:t>
            </a:r>
            <a:r>
              <a:rPr lang="en-US" sz="2400" dirty="0" err="1"/>
              <a:t>el</a:t>
            </a:r>
            <a:r>
              <a:rPr lang="en-US" sz="2400" dirty="0"/>
              <a:t> Rey </a:t>
            </a:r>
            <a:r>
              <a:rPr lang="en-US" sz="2400" dirty="0" err="1"/>
              <a:t>Eterno</a:t>
            </a:r>
            <a:r>
              <a:rPr lang="en-US" sz="2400" dirty="0"/>
              <a:t> </a:t>
            </a:r>
            <a:r>
              <a:rPr lang="en-US" sz="2400" dirty="0" err="1"/>
              <a:t>Judío</a:t>
            </a:r>
            <a:r>
              <a:rPr lang="en-US" sz="2400" dirty="0"/>
              <a:t>).</a:t>
            </a:r>
            <a:endParaRPr lang="es-MX" sz="2400" dirty="0"/>
          </a:p>
          <a:p>
            <a:r>
              <a:rPr lang="es-MX" sz="2400" b="1" dirty="0"/>
              <a:t>Jesús es el prometido Maestro. Juan 13:13</a:t>
            </a:r>
          </a:p>
          <a:p>
            <a:r>
              <a:rPr lang="es-MX" sz="2400" b="1" dirty="0"/>
              <a:t>Jesús es el prometido Mesías. </a:t>
            </a:r>
          </a:p>
          <a:p>
            <a:pPr marL="0" indent="0">
              <a:buNone/>
            </a:pPr>
            <a:r>
              <a:rPr lang="es-MX" sz="2400" b="1" dirty="0"/>
              <a:t>Mateo 16:16 </a:t>
            </a:r>
            <a:r>
              <a:rPr lang="es-MX" sz="2400" dirty="0"/>
              <a:t>​</a:t>
            </a:r>
            <a:r>
              <a:rPr lang="es-MX" sz="2400" i="1" dirty="0">
                <a:solidFill>
                  <a:schemeClr val="accent3">
                    <a:lumMod val="50000"/>
                  </a:schemeClr>
                </a:solidFill>
              </a:rPr>
              <a:t>Respondiendo Simón Pedro, dijo: </a:t>
            </a:r>
            <a:r>
              <a:rPr lang="es-MX" sz="2400" b="1" i="1" u="sng" dirty="0">
                <a:solidFill>
                  <a:srgbClr val="FF0000"/>
                </a:solidFill>
                <a:effectLst>
                  <a:outerShdw blurRad="38100" dist="38100" dir="2700000" algn="tl">
                    <a:srgbClr val="000000">
                      <a:alpha val="43137"/>
                    </a:srgbClr>
                  </a:outerShdw>
                </a:effectLst>
                <a:highlight>
                  <a:srgbClr val="FFFF00"/>
                </a:highlight>
              </a:rPr>
              <a:t>Tú eres el Cristo, el Hijo del Dios viviente</a:t>
            </a:r>
            <a:r>
              <a:rPr lang="es-MX" sz="2400" dirty="0"/>
              <a:t>. </a:t>
            </a:r>
            <a:r>
              <a:rPr lang="es-MX" sz="2400" b="1" dirty="0"/>
              <a:t>Juan 4:25 </a:t>
            </a:r>
            <a:r>
              <a:rPr lang="es-MX" sz="2400" i="1" dirty="0">
                <a:solidFill>
                  <a:schemeClr val="accent3">
                    <a:lumMod val="50000"/>
                  </a:schemeClr>
                </a:solidFill>
              </a:rPr>
              <a:t>Le dijo la mujer: Sé que </a:t>
            </a:r>
            <a:r>
              <a:rPr lang="es-MX" sz="2400" b="1" i="1" u="sng" dirty="0">
                <a:solidFill>
                  <a:srgbClr val="FF0000"/>
                </a:solidFill>
                <a:effectLst>
                  <a:outerShdw blurRad="38100" dist="38100" dir="2700000" algn="tl">
                    <a:srgbClr val="000000">
                      <a:alpha val="43137"/>
                    </a:srgbClr>
                  </a:outerShdw>
                </a:effectLst>
                <a:highlight>
                  <a:srgbClr val="FFFF00"/>
                </a:highlight>
              </a:rPr>
              <a:t>ha de venir el Mesías, llamado el Cristo</a:t>
            </a:r>
            <a:r>
              <a:rPr lang="es-MX" sz="2400" dirty="0"/>
              <a:t>; </a:t>
            </a:r>
            <a:r>
              <a:rPr lang="es-MX" sz="2400" i="1" dirty="0">
                <a:solidFill>
                  <a:schemeClr val="accent3">
                    <a:lumMod val="50000"/>
                  </a:schemeClr>
                </a:solidFill>
              </a:rPr>
              <a:t>cuando él venga nos declarará todas las cosas. </a:t>
            </a:r>
          </a:p>
          <a:p>
            <a:r>
              <a:rPr lang="es-MX" sz="2400" b="1" dirty="0"/>
              <a:t>Jesús es el prometido Rey de la Tierra.</a:t>
            </a:r>
          </a:p>
        </p:txBody>
      </p:sp>
      <p:sp>
        <p:nvSpPr>
          <p:cNvPr id="4" name="Marcador de fecha 3">
            <a:extLst>
              <a:ext uri="{FF2B5EF4-FFF2-40B4-BE49-F238E27FC236}">
                <a16:creationId xmlns:a16="http://schemas.microsoft.com/office/drawing/2014/main" id="{35DA4F8C-C290-A73A-996A-C4DCDC8E9797}"/>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376871180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B366610F-EAD4-8CF1-B18B-FCB98149946B}"/>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62AF086A-0C2B-BCC4-5545-C65415BCA38F}"/>
              </a:ext>
            </a:extLst>
          </p:cNvPr>
          <p:cNvSpPr>
            <a:spLocks noGrp="1"/>
          </p:cNvSpPr>
          <p:nvPr>
            <p:ph type="title"/>
          </p:nvPr>
        </p:nvSpPr>
        <p:spPr/>
        <p:txBody>
          <a:bodyPr/>
          <a:lstStyle/>
          <a:p>
            <a:r>
              <a:rPr lang="es-MX" dirty="0"/>
              <a:t>El Evangelio de San Mateo</a:t>
            </a:r>
          </a:p>
        </p:txBody>
      </p:sp>
      <p:sp>
        <p:nvSpPr>
          <p:cNvPr id="3" name="Marcador de contenido 2">
            <a:extLst>
              <a:ext uri="{FF2B5EF4-FFF2-40B4-BE49-F238E27FC236}">
                <a16:creationId xmlns:a16="http://schemas.microsoft.com/office/drawing/2014/main" id="{2A8BD44E-7BF7-6443-B33C-D1A30D025850}"/>
              </a:ext>
            </a:extLst>
          </p:cNvPr>
          <p:cNvSpPr>
            <a:spLocks noGrp="1"/>
          </p:cNvSpPr>
          <p:nvPr>
            <p:ph idx="1"/>
          </p:nvPr>
        </p:nvSpPr>
        <p:spPr/>
        <p:txBody>
          <a:bodyPr/>
          <a:lstStyle/>
          <a:p>
            <a:r>
              <a:rPr lang="es-MX" sz="2400" b="1" dirty="0"/>
              <a:t>Mateo</a:t>
            </a:r>
            <a:r>
              <a:rPr lang="es-MX" sz="2400" dirty="0"/>
              <a:t> </a:t>
            </a:r>
            <a:r>
              <a:rPr lang="en-US" sz="2400" dirty="0"/>
              <a:t>– Jesús es </a:t>
            </a:r>
            <a:r>
              <a:rPr lang="en-US" sz="2400" dirty="0" err="1"/>
              <a:t>presentado</a:t>
            </a:r>
            <a:r>
              <a:rPr lang="en-US" sz="2400" dirty="0"/>
              <a:t> </a:t>
            </a:r>
            <a:r>
              <a:rPr lang="en-US" sz="2400" dirty="0" err="1"/>
              <a:t>especialmente</a:t>
            </a:r>
            <a:r>
              <a:rPr lang="en-US" sz="2400" dirty="0"/>
              <a:t> a </a:t>
            </a:r>
            <a:r>
              <a:rPr lang="en-US" sz="2400" dirty="0" err="1"/>
              <a:t>los</a:t>
            </a:r>
            <a:r>
              <a:rPr lang="en-US" sz="2400" dirty="0"/>
              <a:t> </a:t>
            </a:r>
            <a:r>
              <a:rPr lang="en-US" sz="2400" dirty="0" err="1"/>
              <a:t>judíos</a:t>
            </a:r>
            <a:r>
              <a:rPr lang="en-US" sz="2400" dirty="0"/>
              <a:t> (</a:t>
            </a:r>
            <a:r>
              <a:rPr lang="en-US" sz="2400" dirty="0" err="1"/>
              <a:t>como</a:t>
            </a:r>
            <a:r>
              <a:rPr lang="en-US" sz="2400" dirty="0"/>
              <a:t> </a:t>
            </a:r>
            <a:r>
              <a:rPr lang="en-US" sz="2400" dirty="0" err="1"/>
              <a:t>el</a:t>
            </a:r>
            <a:r>
              <a:rPr lang="en-US" sz="2400" dirty="0"/>
              <a:t> Rey </a:t>
            </a:r>
            <a:r>
              <a:rPr lang="en-US" sz="2400" dirty="0" err="1"/>
              <a:t>Eterno</a:t>
            </a:r>
            <a:r>
              <a:rPr lang="en-US" sz="2400" dirty="0"/>
              <a:t> </a:t>
            </a:r>
            <a:r>
              <a:rPr lang="en-US" sz="2400" dirty="0" err="1"/>
              <a:t>Judío</a:t>
            </a:r>
            <a:r>
              <a:rPr lang="en-US" sz="2400" dirty="0"/>
              <a:t>).</a:t>
            </a:r>
            <a:endParaRPr lang="es-MX" sz="2400" dirty="0"/>
          </a:p>
          <a:p>
            <a:r>
              <a:rPr lang="es-MX" sz="2400" b="1" dirty="0"/>
              <a:t>Jesús es el prometido Maestro. Juan 13:13</a:t>
            </a:r>
          </a:p>
          <a:p>
            <a:r>
              <a:rPr lang="es-MX" sz="2400" b="1" dirty="0"/>
              <a:t>Jesús es el prometido Mesías. Mateo 16:16, Juan 4:25</a:t>
            </a:r>
          </a:p>
          <a:p>
            <a:r>
              <a:rPr lang="es-MX" sz="2400" b="1" dirty="0"/>
              <a:t>Jesús es el prometido Rey de la Tierra. </a:t>
            </a:r>
          </a:p>
          <a:p>
            <a:pPr marL="0" indent="0">
              <a:buNone/>
            </a:pPr>
            <a:r>
              <a:rPr lang="es-MX" sz="2400" b="1" dirty="0"/>
              <a:t>Mateo 2:2 </a:t>
            </a:r>
            <a:r>
              <a:rPr lang="es-MX" sz="2400" i="1" dirty="0">
                <a:solidFill>
                  <a:schemeClr val="accent3">
                    <a:lumMod val="50000"/>
                  </a:schemeClr>
                </a:solidFill>
              </a:rPr>
              <a:t>diciendo: ¿Dónde está el rey de los judíos, que ha nacido? Porque su estrella hemos visto en el oriente, y venimos a adorarle.</a:t>
            </a:r>
          </a:p>
        </p:txBody>
      </p:sp>
      <p:sp>
        <p:nvSpPr>
          <p:cNvPr id="4" name="Marcador de fecha 3">
            <a:extLst>
              <a:ext uri="{FF2B5EF4-FFF2-40B4-BE49-F238E27FC236}">
                <a16:creationId xmlns:a16="http://schemas.microsoft.com/office/drawing/2014/main" id="{35DA4F8C-C290-A73A-996A-C4DCDC8E9797}"/>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172132598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01F956D0-AAC3-5380-B679-5678C742F818}"/>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90FCAF5E-1A93-1338-5146-EA974170EFC5}"/>
              </a:ext>
            </a:extLst>
          </p:cNvPr>
          <p:cNvSpPr>
            <a:spLocks noGrp="1"/>
          </p:cNvSpPr>
          <p:nvPr>
            <p:ph type="title"/>
          </p:nvPr>
        </p:nvSpPr>
        <p:spPr/>
        <p:txBody>
          <a:bodyPr/>
          <a:lstStyle/>
          <a:p>
            <a:r>
              <a:rPr lang="es-MX" dirty="0"/>
              <a:t>Mateo 1</a:t>
            </a:r>
          </a:p>
        </p:txBody>
      </p:sp>
      <p:sp>
        <p:nvSpPr>
          <p:cNvPr id="3" name="Marcador de contenido 2">
            <a:extLst>
              <a:ext uri="{FF2B5EF4-FFF2-40B4-BE49-F238E27FC236}">
                <a16:creationId xmlns:a16="http://schemas.microsoft.com/office/drawing/2014/main" id="{C8D04EB3-5170-3440-79A1-1004C85083FD}"/>
              </a:ext>
            </a:extLst>
          </p:cNvPr>
          <p:cNvSpPr>
            <a:spLocks noGrp="1"/>
          </p:cNvSpPr>
          <p:nvPr>
            <p:ph idx="1"/>
          </p:nvPr>
        </p:nvSpPr>
        <p:spPr/>
        <p:txBody>
          <a:bodyPr/>
          <a:lstStyle/>
          <a:p>
            <a:r>
              <a:rPr lang="es-MX" sz="2400" b="1" dirty="0"/>
              <a:t>Mateo 1:1 </a:t>
            </a:r>
            <a:r>
              <a:rPr lang="es-MX" sz="2400" i="1" dirty="0">
                <a:solidFill>
                  <a:schemeClr val="accent3">
                    <a:lumMod val="50000"/>
                  </a:schemeClr>
                </a:solidFill>
              </a:rPr>
              <a:t>Libro de la genealogía de Jesucristo, hijo de David, hijo de Abraham.</a:t>
            </a:r>
          </a:p>
          <a:p>
            <a:r>
              <a:rPr lang="es-MX" sz="2400" b="1" dirty="0"/>
              <a:t>Mateo 1:17 </a:t>
            </a:r>
            <a:r>
              <a:rPr lang="es-MX" sz="2400" i="1" dirty="0">
                <a:solidFill>
                  <a:schemeClr val="accent3">
                    <a:lumMod val="50000"/>
                  </a:schemeClr>
                </a:solidFill>
              </a:rPr>
              <a:t>De manera que todas las generaciones desde Abraham hasta David son catorce; desde David hasta la deportación a Babilonia, catorce; y desde la deportación a Babilonia hasta Cristo, catorce.</a:t>
            </a:r>
          </a:p>
        </p:txBody>
      </p:sp>
      <p:sp>
        <p:nvSpPr>
          <p:cNvPr id="4" name="Marcador de fecha 3">
            <a:extLst>
              <a:ext uri="{FF2B5EF4-FFF2-40B4-BE49-F238E27FC236}">
                <a16:creationId xmlns:a16="http://schemas.microsoft.com/office/drawing/2014/main" id="{CA5BD3A4-25D4-3E79-3C47-44ACEE667C30}"/>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378466912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958C3976-4D29-E521-4B6D-A8EF6200AC3E}"/>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90FCAF5E-1A93-1338-5146-EA974170EFC5}"/>
              </a:ext>
            </a:extLst>
          </p:cNvPr>
          <p:cNvSpPr>
            <a:spLocks noGrp="1"/>
          </p:cNvSpPr>
          <p:nvPr>
            <p:ph type="title"/>
          </p:nvPr>
        </p:nvSpPr>
        <p:spPr/>
        <p:txBody>
          <a:bodyPr/>
          <a:lstStyle/>
          <a:p>
            <a:r>
              <a:rPr lang="es-MX" dirty="0"/>
              <a:t>Mateo 1</a:t>
            </a:r>
          </a:p>
        </p:txBody>
      </p:sp>
      <p:sp>
        <p:nvSpPr>
          <p:cNvPr id="3" name="Marcador de contenido 2">
            <a:extLst>
              <a:ext uri="{FF2B5EF4-FFF2-40B4-BE49-F238E27FC236}">
                <a16:creationId xmlns:a16="http://schemas.microsoft.com/office/drawing/2014/main" id="{C8D04EB3-5170-3440-79A1-1004C85083FD}"/>
              </a:ext>
            </a:extLst>
          </p:cNvPr>
          <p:cNvSpPr>
            <a:spLocks noGrp="1"/>
          </p:cNvSpPr>
          <p:nvPr>
            <p:ph idx="1"/>
          </p:nvPr>
        </p:nvSpPr>
        <p:spPr/>
        <p:txBody>
          <a:bodyPr>
            <a:normAutofit fontScale="92500" lnSpcReduction="20000"/>
          </a:bodyPr>
          <a:lstStyle/>
          <a:p>
            <a:r>
              <a:rPr lang="es-MX" sz="2400" b="1" dirty="0"/>
              <a:t>Mateo 1:1 </a:t>
            </a:r>
            <a:r>
              <a:rPr lang="es-MX" sz="2400" dirty="0"/>
              <a:t>– El Mesías será Judío, descendiente de Abraham</a:t>
            </a:r>
          </a:p>
          <a:p>
            <a:r>
              <a:rPr lang="es-MX" sz="2400" b="1" dirty="0"/>
              <a:t>Mateo 1:17 </a:t>
            </a:r>
            <a:r>
              <a:rPr lang="es-MX" sz="2400" dirty="0"/>
              <a:t>– La venida del Mesías era en un tiempo preciso.</a:t>
            </a:r>
            <a:endParaRPr lang="es-MX" sz="2400" b="1" dirty="0"/>
          </a:p>
          <a:p>
            <a:r>
              <a:rPr lang="es-MX" sz="2400" b="1" dirty="0"/>
              <a:t>Gálatas 4:4 </a:t>
            </a:r>
            <a:r>
              <a:rPr lang="es-MX" sz="2600" i="1" dirty="0">
                <a:solidFill>
                  <a:schemeClr val="accent3">
                    <a:lumMod val="50000"/>
                  </a:schemeClr>
                </a:solidFill>
              </a:rPr>
              <a:t>Pero cuando vino el cumplimiento del tiempo, Dios envió a su Hijo, nacido de mujer y nacido bajo la ley, </a:t>
            </a:r>
            <a:r>
              <a:rPr lang="es-MX" sz="2400" b="1" dirty="0"/>
              <a:t>5 </a:t>
            </a:r>
            <a:r>
              <a:rPr lang="es-MX" sz="2600" i="1" dirty="0">
                <a:solidFill>
                  <a:schemeClr val="accent3">
                    <a:lumMod val="50000"/>
                  </a:schemeClr>
                </a:solidFill>
              </a:rPr>
              <a:t>para que redimiese a los que estaban bajo la ley, a fin de que recibiésemos la adopción de hijos. </a:t>
            </a:r>
          </a:p>
          <a:p>
            <a:r>
              <a:rPr lang="es-MX" sz="2400" b="1" dirty="0"/>
              <a:t>Daniel 9:25</a:t>
            </a:r>
            <a:r>
              <a:rPr lang="es-MX" sz="2400" dirty="0"/>
              <a:t> </a:t>
            </a:r>
            <a:r>
              <a:rPr lang="es-MX" sz="2600" i="1" dirty="0">
                <a:solidFill>
                  <a:schemeClr val="accent3">
                    <a:lumMod val="50000"/>
                  </a:schemeClr>
                </a:solidFill>
              </a:rPr>
              <a:t>Sabe, pues, y entiende, </a:t>
            </a:r>
            <a:r>
              <a:rPr lang="es-MX" sz="2600" u="sng" dirty="0">
                <a:solidFill>
                  <a:schemeClr val="accent3">
                    <a:lumMod val="50000"/>
                  </a:schemeClr>
                </a:solidFill>
              </a:rPr>
              <a:t>que </a:t>
            </a:r>
            <a:r>
              <a:rPr lang="es-MX" sz="2400" b="1" u="sng" dirty="0"/>
              <a:t>desde la salida de la orden para restaurar y edificar a Jerusalén</a:t>
            </a:r>
            <a:r>
              <a:rPr lang="es-MX" sz="2400" u="sng" dirty="0"/>
              <a:t> </a:t>
            </a:r>
            <a:r>
              <a:rPr lang="es-MX" sz="2400" b="1" u="sng" dirty="0">
                <a:solidFill>
                  <a:srgbClr val="FF0000"/>
                </a:solidFill>
                <a:highlight>
                  <a:srgbClr val="FFFF00"/>
                </a:highlight>
              </a:rPr>
              <a:t>hasta el Mesías Príncipe, habrá siete semanas, y sesenta y dos semanas</a:t>
            </a:r>
            <a:r>
              <a:rPr lang="es-MX" sz="2400" u="sng" dirty="0"/>
              <a:t>; </a:t>
            </a:r>
            <a:r>
              <a:rPr lang="es-MX" sz="2600" i="1" dirty="0">
                <a:solidFill>
                  <a:schemeClr val="accent3">
                    <a:lumMod val="50000"/>
                  </a:schemeClr>
                </a:solidFill>
              </a:rPr>
              <a:t>se volverá a edificar la plaza y el muro en tiempos angustiosos.</a:t>
            </a:r>
          </a:p>
        </p:txBody>
      </p:sp>
      <p:sp>
        <p:nvSpPr>
          <p:cNvPr id="4" name="Marcador de fecha 3">
            <a:extLst>
              <a:ext uri="{FF2B5EF4-FFF2-40B4-BE49-F238E27FC236}">
                <a16:creationId xmlns:a16="http://schemas.microsoft.com/office/drawing/2014/main" id="{CA5BD3A4-25D4-3E79-3C47-44ACEE667C30}"/>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206660224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D61BBF74-5BD0-730F-1F54-124E27F7B53A}"/>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8E2446BA-3F71-2515-FA99-7368BFF453D5}"/>
              </a:ext>
            </a:extLst>
          </p:cNvPr>
          <p:cNvSpPr>
            <a:spLocks noGrp="1"/>
          </p:cNvSpPr>
          <p:nvPr>
            <p:ph type="title"/>
          </p:nvPr>
        </p:nvSpPr>
        <p:spPr/>
        <p:txBody>
          <a:bodyPr/>
          <a:lstStyle/>
          <a:p>
            <a:r>
              <a:rPr lang="es-MX" dirty="0"/>
              <a:t>Mateo 1 – Los Particulares</a:t>
            </a:r>
          </a:p>
        </p:txBody>
      </p:sp>
      <p:sp>
        <p:nvSpPr>
          <p:cNvPr id="3" name="Marcador de contenido 2">
            <a:extLst>
              <a:ext uri="{FF2B5EF4-FFF2-40B4-BE49-F238E27FC236}">
                <a16:creationId xmlns:a16="http://schemas.microsoft.com/office/drawing/2014/main" id="{99B9EF45-6329-4B90-D0F6-EDD58C34F1ED}"/>
              </a:ext>
            </a:extLst>
          </p:cNvPr>
          <p:cNvSpPr>
            <a:spLocks noGrp="1"/>
          </p:cNvSpPr>
          <p:nvPr>
            <p:ph idx="1"/>
          </p:nvPr>
        </p:nvSpPr>
        <p:spPr>
          <a:xfrm>
            <a:off x="1066800" y="2047137"/>
            <a:ext cx="10058400" cy="3849624"/>
          </a:xfrm>
        </p:spPr>
        <p:txBody>
          <a:bodyPr>
            <a:normAutofit/>
          </a:bodyPr>
          <a:lstStyle/>
          <a:p>
            <a:pPr marL="0" indent="0">
              <a:buNone/>
            </a:pPr>
            <a:r>
              <a:rPr lang="es-MX" sz="2400" b="1" dirty="0"/>
              <a:t>Mateo 1:18 </a:t>
            </a:r>
            <a:r>
              <a:rPr lang="es-MX" sz="2400" dirty="0"/>
              <a:t>​</a:t>
            </a:r>
            <a:r>
              <a:rPr lang="es-MX" sz="2400" i="1" dirty="0">
                <a:solidFill>
                  <a:schemeClr val="accent3">
                    <a:lumMod val="50000"/>
                  </a:schemeClr>
                </a:solidFill>
              </a:rPr>
              <a:t>El nacimiento de Jesucristo fue así: Estando desposada María su madre con José, antes que se juntasen, se halló que había concebido del Espíritu Santo. </a:t>
            </a:r>
            <a:r>
              <a:rPr lang="es-MX" sz="2400" b="1" dirty="0"/>
              <a:t>19</a:t>
            </a:r>
            <a:r>
              <a:rPr lang="es-MX" sz="2400" dirty="0"/>
              <a:t> ​</a:t>
            </a:r>
            <a:r>
              <a:rPr lang="es-MX" sz="2400" i="1" dirty="0">
                <a:solidFill>
                  <a:schemeClr val="accent3">
                    <a:lumMod val="50000"/>
                  </a:schemeClr>
                </a:solidFill>
              </a:rPr>
              <a:t>José su marido, como era justo, y no quería infamarla, quiso dejarla secretamente. </a:t>
            </a:r>
            <a:r>
              <a:rPr lang="es-MX" sz="2400" b="1" dirty="0"/>
              <a:t>20</a:t>
            </a:r>
            <a:r>
              <a:rPr lang="es-MX" sz="2400" dirty="0"/>
              <a:t> </a:t>
            </a:r>
            <a:r>
              <a:rPr lang="es-MX" sz="2400" i="1" dirty="0">
                <a:solidFill>
                  <a:schemeClr val="accent3">
                    <a:lumMod val="50000"/>
                  </a:schemeClr>
                </a:solidFill>
              </a:rPr>
              <a:t>Y pensando él en esto, he aquí un ángel del Señor le apareció en sueños y le dijo: José, hijo de David, no temas recibir a María tu mujer, porque lo que en ella es engendrado, del Espíritu Santo es. </a:t>
            </a:r>
            <a:r>
              <a:rPr lang="es-MX" sz="2400" b="1" dirty="0"/>
              <a:t>21</a:t>
            </a:r>
            <a:r>
              <a:rPr lang="es-MX" sz="2400" dirty="0"/>
              <a:t> </a:t>
            </a:r>
            <a:r>
              <a:rPr lang="es-MX" sz="2400" i="1" dirty="0">
                <a:solidFill>
                  <a:schemeClr val="accent3">
                    <a:lumMod val="50000"/>
                  </a:schemeClr>
                </a:solidFill>
              </a:rPr>
              <a:t>Y dará a luz un hijo, y llamarás su nombre JESÚS, porque él salvará a su pueblo de sus pecados.</a:t>
            </a:r>
          </a:p>
        </p:txBody>
      </p:sp>
      <p:sp>
        <p:nvSpPr>
          <p:cNvPr id="4" name="Marcador de fecha 3">
            <a:extLst>
              <a:ext uri="{FF2B5EF4-FFF2-40B4-BE49-F238E27FC236}">
                <a16:creationId xmlns:a16="http://schemas.microsoft.com/office/drawing/2014/main" id="{C33B517A-260F-B762-FDD6-3C0BCFA7A126}"/>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115812203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2B809928-3E64-8DDD-B582-2416B8194FE1}"/>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6794EA92-EAB1-CD01-F108-175BEB5FE9A2}"/>
              </a:ext>
            </a:extLst>
          </p:cNvPr>
          <p:cNvSpPr>
            <a:spLocks noGrp="1"/>
          </p:cNvSpPr>
          <p:nvPr>
            <p:ph type="title"/>
          </p:nvPr>
        </p:nvSpPr>
        <p:spPr/>
        <p:txBody>
          <a:bodyPr/>
          <a:lstStyle/>
          <a:p>
            <a:r>
              <a:rPr lang="es-MX" dirty="0"/>
              <a:t>La Maldición del Rey Jeconías</a:t>
            </a:r>
          </a:p>
        </p:txBody>
      </p:sp>
      <p:sp>
        <p:nvSpPr>
          <p:cNvPr id="3" name="Marcador de contenido 2">
            <a:extLst>
              <a:ext uri="{FF2B5EF4-FFF2-40B4-BE49-F238E27FC236}">
                <a16:creationId xmlns:a16="http://schemas.microsoft.com/office/drawing/2014/main" id="{106921B2-EFD3-C17D-D1F2-99FD7F1E526D}"/>
              </a:ext>
            </a:extLst>
          </p:cNvPr>
          <p:cNvSpPr>
            <a:spLocks noGrp="1"/>
          </p:cNvSpPr>
          <p:nvPr>
            <p:ph idx="1"/>
          </p:nvPr>
        </p:nvSpPr>
        <p:spPr/>
        <p:txBody>
          <a:bodyPr/>
          <a:lstStyle/>
          <a:p>
            <a:r>
              <a:rPr lang="es-MX" sz="2400" b="1" dirty="0"/>
              <a:t>Mateo 1:12 </a:t>
            </a:r>
            <a:r>
              <a:rPr lang="es-MX" sz="2400" dirty="0"/>
              <a:t>​</a:t>
            </a:r>
            <a:r>
              <a:rPr lang="es-MX" sz="2400" i="1" dirty="0">
                <a:solidFill>
                  <a:schemeClr val="accent3">
                    <a:lumMod val="50000"/>
                  </a:schemeClr>
                </a:solidFill>
              </a:rPr>
              <a:t>Después de la deportación a Babilonia,</a:t>
            </a:r>
            <a:r>
              <a:rPr lang="es-MX" sz="2400" dirty="0"/>
              <a:t> </a:t>
            </a:r>
            <a:r>
              <a:rPr lang="es-MX" sz="2400" b="1" u="sng" dirty="0">
                <a:solidFill>
                  <a:srgbClr val="FF0000"/>
                </a:solidFill>
                <a:highlight>
                  <a:srgbClr val="FFFF00"/>
                </a:highlight>
              </a:rPr>
              <a:t>Jeconías</a:t>
            </a:r>
            <a:r>
              <a:rPr lang="es-MX" sz="2400" dirty="0"/>
              <a:t> </a:t>
            </a:r>
            <a:r>
              <a:rPr lang="es-MX" sz="2400" i="1" dirty="0">
                <a:solidFill>
                  <a:schemeClr val="accent3">
                    <a:lumMod val="50000"/>
                  </a:schemeClr>
                </a:solidFill>
              </a:rPr>
              <a:t>engendró a Salatiel, y Salatiel a Zorobabel</a:t>
            </a:r>
            <a:r>
              <a:rPr lang="es-MX" sz="2400" dirty="0"/>
              <a:t>.</a:t>
            </a:r>
          </a:p>
          <a:p>
            <a:r>
              <a:rPr lang="es-MX" sz="2400" dirty="0"/>
              <a:t>* Jeconías es también escrito en nuestras Biblias en Español como </a:t>
            </a:r>
            <a:r>
              <a:rPr lang="es-MX" sz="2400" b="1" u="sng" dirty="0">
                <a:solidFill>
                  <a:srgbClr val="FF0000"/>
                </a:solidFill>
                <a:highlight>
                  <a:srgbClr val="FFFF00"/>
                </a:highlight>
              </a:rPr>
              <a:t>Conías</a:t>
            </a:r>
            <a:r>
              <a:rPr lang="es-MX" sz="2400" dirty="0"/>
              <a:t>, o una forma abreviada.</a:t>
            </a:r>
            <a:endParaRPr lang="es-MX" dirty="0"/>
          </a:p>
        </p:txBody>
      </p:sp>
      <p:sp>
        <p:nvSpPr>
          <p:cNvPr id="4" name="Marcador de fecha 3">
            <a:extLst>
              <a:ext uri="{FF2B5EF4-FFF2-40B4-BE49-F238E27FC236}">
                <a16:creationId xmlns:a16="http://schemas.microsoft.com/office/drawing/2014/main" id="{35BAC769-66F8-2288-5C30-0E87844BDF8D}"/>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427021219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A5A7EC35-E3C9-E89F-4234-19D1DF631553}"/>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6794EA92-EAB1-CD01-F108-175BEB5FE9A2}"/>
              </a:ext>
            </a:extLst>
          </p:cNvPr>
          <p:cNvSpPr>
            <a:spLocks noGrp="1"/>
          </p:cNvSpPr>
          <p:nvPr>
            <p:ph type="title"/>
          </p:nvPr>
        </p:nvSpPr>
        <p:spPr/>
        <p:txBody>
          <a:bodyPr/>
          <a:lstStyle/>
          <a:p>
            <a:r>
              <a:rPr lang="es-MX" dirty="0"/>
              <a:t>La Maldición del Rey Jeconías</a:t>
            </a:r>
          </a:p>
        </p:txBody>
      </p:sp>
      <p:sp>
        <p:nvSpPr>
          <p:cNvPr id="3" name="Marcador de contenido 2">
            <a:extLst>
              <a:ext uri="{FF2B5EF4-FFF2-40B4-BE49-F238E27FC236}">
                <a16:creationId xmlns:a16="http://schemas.microsoft.com/office/drawing/2014/main" id="{106921B2-EFD3-C17D-D1F2-99FD7F1E526D}"/>
              </a:ext>
            </a:extLst>
          </p:cNvPr>
          <p:cNvSpPr>
            <a:spLocks noGrp="1"/>
          </p:cNvSpPr>
          <p:nvPr>
            <p:ph idx="1"/>
          </p:nvPr>
        </p:nvSpPr>
        <p:spPr/>
        <p:txBody>
          <a:bodyPr/>
          <a:lstStyle/>
          <a:p>
            <a:r>
              <a:rPr lang="es-MX" sz="2400" b="1" dirty="0"/>
              <a:t>Mateo 1:12 </a:t>
            </a:r>
            <a:r>
              <a:rPr lang="es-MX" sz="2400" dirty="0"/>
              <a:t>​</a:t>
            </a:r>
            <a:r>
              <a:rPr lang="es-MX" sz="2400" i="1" dirty="0">
                <a:solidFill>
                  <a:schemeClr val="accent3">
                    <a:lumMod val="50000"/>
                  </a:schemeClr>
                </a:solidFill>
              </a:rPr>
              <a:t>Después de la deportación a Babilonia</a:t>
            </a:r>
            <a:r>
              <a:rPr lang="es-MX" sz="2400" dirty="0"/>
              <a:t>, </a:t>
            </a:r>
            <a:r>
              <a:rPr lang="es-MX" sz="2400" b="1" i="1" dirty="0">
                <a:solidFill>
                  <a:srgbClr val="FF0000"/>
                </a:solidFill>
                <a:highlight>
                  <a:srgbClr val="FFFF00"/>
                </a:highlight>
              </a:rPr>
              <a:t>Jeconías</a:t>
            </a:r>
            <a:r>
              <a:rPr lang="es-MX" sz="2400" dirty="0"/>
              <a:t> </a:t>
            </a:r>
            <a:r>
              <a:rPr lang="es-MX" sz="2400" i="1" dirty="0">
                <a:solidFill>
                  <a:schemeClr val="accent3">
                    <a:lumMod val="50000"/>
                  </a:schemeClr>
                </a:solidFill>
              </a:rPr>
              <a:t>engendró a Salatiel, y Salatiel a Zorobabel.</a:t>
            </a:r>
          </a:p>
          <a:p>
            <a:r>
              <a:rPr lang="es-MX" sz="2400" b="1" dirty="0"/>
              <a:t>Jeremías 22:24 </a:t>
            </a:r>
            <a:r>
              <a:rPr lang="es-MX" sz="2400" i="1" dirty="0">
                <a:solidFill>
                  <a:schemeClr val="accent3">
                    <a:lumMod val="50000"/>
                  </a:schemeClr>
                </a:solidFill>
              </a:rPr>
              <a:t>Vivo yo, dice Jehová, que si Conías hijo de Joacim rey de Judá fuera anillo en mi mano derecha, aun de allí te arrancaría</a:t>
            </a:r>
            <a:r>
              <a:rPr lang="es-MX" sz="2400" dirty="0"/>
              <a:t>. </a:t>
            </a:r>
            <a:r>
              <a:rPr lang="es-MX" sz="2400" b="1" dirty="0"/>
              <a:t>30</a:t>
            </a:r>
            <a:r>
              <a:rPr lang="es-MX" sz="2400" dirty="0"/>
              <a:t> </a:t>
            </a:r>
            <a:r>
              <a:rPr lang="es-MX" sz="2400" i="1" dirty="0">
                <a:solidFill>
                  <a:schemeClr val="accent3">
                    <a:lumMod val="50000"/>
                  </a:schemeClr>
                </a:solidFill>
              </a:rPr>
              <a:t>Así ha dicho Jehová: Escribid lo que sucederá a este hombre privado de descendencia, </a:t>
            </a:r>
            <a:r>
              <a:rPr lang="es-MX" sz="2400" b="1" i="1" u="sng" dirty="0">
                <a:solidFill>
                  <a:schemeClr val="accent3">
                    <a:lumMod val="50000"/>
                  </a:schemeClr>
                </a:solidFill>
              </a:rPr>
              <a:t>hombre a quien nada próspero sucederá en todos los días de su vida</a:t>
            </a:r>
            <a:r>
              <a:rPr lang="es-MX" sz="2400" b="1" dirty="0">
                <a:solidFill>
                  <a:schemeClr val="accent3">
                    <a:lumMod val="50000"/>
                  </a:schemeClr>
                </a:solidFill>
              </a:rPr>
              <a:t>; </a:t>
            </a:r>
            <a:r>
              <a:rPr lang="es-MX" sz="2400" b="1" i="1" u="sng" dirty="0">
                <a:solidFill>
                  <a:srgbClr val="FF0000"/>
                </a:solidFill>
                <a:highlight>
                  <a:srgbClr val="FFFF00"/>
                </a:highlight>
              </a:rPr>
              <a:t>porque «ninguno»  de su descendencia logrará sentarse sobre el trono de David, ni reinar sobre Judá</a:t>
            </a:r>
            <a:r>
              <a:rPr lang="es-MX" sz="2400" dirty="0"/>
              <a:t>. </a:t>
            </a:r>
          </a:p>
        </p:txBody>
      </p:sp>
      <p:sp>
        <p:nvSpPr>
          <p:cNvPr id="4" name="Marcador de fecha 3">
            <a:extLst>
              <a:ext uri="{FF2B5EF4-FFF2-40B4-BE49-F238E27FC236}">
                <a16:creationId xmlns:a16="http://schemas.microsoft.com/office/drawing/2014/main" id="{35BAC769-66F8-2288-5C30-0E87844BDF8D}"/>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40812401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DF9911-4D05-18B0-E9B8-823BB6DAFDB5}"/>
              </a:ext>
            </a:extLst>
          </p:cNvPr>
          <p:cNvSpPr>
            <a:spLocks noGrp="1"/>
          </p:cNvSpPr>
          <p:nvPr>
            <p:ph type="title"/>
          </p:nvPr>
        </p:nvSpPr>
        <p:spPr/>
        <p:txBody>
          <a:bodyPr/>
          <a:lstStyle/>
          <a:p>
            <a:endParaRPr lang="es-MX"/>
          </a:p>
        </p:txBody>
      </p:sp>
      <p:pic>
        <p:nvPicPr>
          <p:cNvPr id="5" name="Cámara 4">
            <a:extLst>
              <a:ext uri="{FF2B5EF4-FFF2-40B4-BE49-F238E27FC236}">
                <a16:creationId xmlns:a16="http://schemas.microsoft.com/office/drawing/2014/main" id="{C1391358-312E-AB04-7D12-39E0802B98E4}"/>
              </a:ext>
            </a:extLst>
          </p:cNvPr>
          <p:cNvPicPr>
            <a:picLocks noGrp="1" noChangeAspect="1"/>
            <a:extLst>
              <a:ext uri="{51228E76-BA90-4043-B771-695A4F85340A}">
                <alf:liveFeedProps xmlns:alf="http://schemas.microsoft.com/office/drawing/2021/livefeed"/>
              </a:ext>
            </a:extLst>
          </p:cNvPicPr>
          <p:nvPr>
            <p:ph idx="1"/>
          </p:nvPr>
        </p:nvPicPr>
        <p:blipFill>
          <a:blip r:embed="rId3">
            <a:extLst>
              <a:ext uri="{96DAC541-7B7A-43D3-8B79-37D633B846F1}">
                <asvg:svgBlip xmlns:asvg="http://schemas.microsoft.com/office/drawing/2016/SVG/main" r:embed="rId4"/>
              </a:ext>
            </a:extLst>
          </a:blip>
          <a:stretch>
            <a:fillRect/>
          </a:stretch>
        </p:blipFill>
        <p:spPr/>
      </p:pic>
      <p:sp>
        <p:nvSpPr>
          <p:cNvPr id="4" name="Marcador de fecha 3">
            <a:extLst>
              <a:ext uri="{FF2B5EF4-FFF2-40B4-BE49-F238E27FC236}">
                <a16:creationId xmlns:a16="http://schemas.microsoft.com/office/drawing/2014/main" id="{11A8C393-2CED-499D-5D5B-0DF0079CBDA5}"/>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7" name="Imagen 6" descr="Un grupo de personas sentadas en un sofá&#10;&#10;Descripción generada automáticamente">
            <a:extLst>
              <a:ext uri="{FF2B5EF4-FFF2-40B4-BE49-F238E27FC236}">
                <a16:creationId xmlns:a16="http://schemas.microsoft.com/office/drawing/2014/main" id="{0741AE80-40E4-1059-1F84-92ED4D86A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305" y="298579"/>
            <a:ext cx="14142134" cy="6260841"/>
          </a:xfrm>
          <a:prstGeom prst="rect">
            <a:avLst/>
          </a:prstGeom>
        </p:spPr>
      </p:pic>
    </p:spTree>
    <p:extLst>
      <p:ext uri="{BB962C8B-B14F-4D97-AF65-F5344CB8AC3E}">
        <p14:creationId xmlns:p14="http://schemas.microsoft.com/office/powerpoint/2010/main" val="3465690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8FB1E6FE-4CDD-B816-6208-5080305DE617}"/>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C26A8088-3789-1B9D-5DCA-BBF51228FC96}"/>
              </a:ext>
            </a:extLst>
          </p:cNvPr>
          <p:cNvSpPr>
            <a:spLocks noGrp="1"/>
          </p:cNvSpPr>
          <p:nvPr>
            <p:ph type="title"/>
          </p:nvPr>
        </p:nvSpPr>
        <p:spPr/>
        <p:txBody>
          <a:bodyPr/>
          <a:lstStyle/>
          <a:p>
            <a:r>
              <a:rPr lang="es-MX" dirty="0"/>
              <a:t>La Intervención Divina con José y María</a:t>
            </a:r>
          </a:p>
        </p:txBody>
      </p:sp>
      <p:sp>
        <p:nvSpPr>
          <p:cNvPr id="3" name="Marcador de contenido 2">
            <a:extLst>
              <a:ext uri="{FF2B5EF4-FFF2-40B4-BE49-F238E27FC236}">
                <a16:creationId xmlns:a16="http://schemas.microsoft.com/office/drawing/2014/main" id="{B52D195A-6639-D866-EC65-B508E3313904}"/>
              </a:ext>
            </a:extLst>
          </p:cNvPr>
          <p:cNvSpPr>
            <a:spLocks noGrp="1"/>
          </p:cNvSpPr>
          <p:nvPr>
            <p:ph idx="1"/>
          </p:nvPr>
        </p:nvSpPr>
        <p:spPr/>
        <p:txBody>
          <a:bodyPr>
            <a:normAutofit lnSpcReduction="10000"/>
          </a:bodyPr>
          <a:lstStyle/>
          <a:p>
            <a:r>
              <a:rPr lang="es-MX" sz="2400" b="1" dirty="0"/>
              <a:t>Mateo 1:18 </a:t>
            </a:r>
            <a:r>
              <a:rPr lang="es-MX" sz="2400" i="1" dirty="0">
                <a:solidFill>
                  <a:schemeClr val="accent3">
                    <a:lumMod val="50000"/>
                  </a:schemeClr>
                </a:solidFill>
              </a:rPr>
              <a:t>​El nacimiento de Jesucristo fue así: Estando desposada María su madre con José, antes que se juntasen, se halló que había concebido del Espíritu Santo. </a:t>
            </a:r>
            <a:r>
              <a:rPr lang="es-MX" sz="2400" b="1" dirty="0"/>
              <a:t>19</a:t>
            </a:r>
            <a:r>
              <a:rPr lang="es-MX" sz="2400" dirty="0"/>
              <a:t> ​</a:t>
            </a:r>
            <a:r>
              <a:rPr lang="es-MX" sz="2400" i="1" dirty="0">
                <a:solidFill>
                  <a:schemeClr val="accent3">
                    <a:lumMod val="50000"/>
                  </a:schemeClr>
                </a:solidFill>
              </a:rPr>
              <a:t>José su marido, como era justo, y no quería infamarla, quiso dejarla secretamente. </a:t>
            </a:r>
            <a:r>
              <a:rPr lang="es-MX" sz="2400" b="1" dirty="0"/>
              <a:t>20</a:t>
            </a:r>
            <a:r>
              <a:rPr lang="es-MX" sz="2400" dirty="0"/>
              <a:t> </a:t>
            </a:r>
            <a:r>
              <a:rPr lang="es-MX" sz="2400" i="1" dirty="0">
                <a:solidFill>
                  <a:schemeClr val="accent3">
                    <a:lumMod val="50000"/>
                  </a:schemeClr>
                </a:solidFill>
              </a:rPr>
              <a:t>Y pensando él en esto, he aquí un ángel del Señor le apareció en sueños y le dijo: José, hijo de David, no temas recibir a María tu mujer, porque lo que en ella es engendrado, del Espíritu Santo es. </a:t>
            </a:r>
            <a:r>
              <a:rPr lang="es-MX" sz="2400" b="1" dirty="0"/>
              <a:t>21</a:t>
            </a:r>
            <a:r>
              <a:rPr lang="es-MX" sz="2400" dirty="0"/>
              <a:t> </a:t>
            </a:r>
            <a:r>
              <a:rPr lang="es-MX" sz="2400" i="1" dirty="0">
                <a:solidFill>
                  <a:schemeClr val="accent3">
                    <a:lumMod val="50000"/>
                  </a:schemeClr>
                </a:solidFill>
              </a:rPr>
              <a:t>Y dará a luz un hijo, y llamarás su nombre JESÚS, porque él salvará a su pueblo de sus pecados.</a:t>
            </a:r>
          </a:p>
        </p:txBody>
      </p:sp>
      <p:sp>
        <p:nvSpPr>
          <p:cNvPr id="4" name="Marcador de fecha 3">
            <a:extLst>
              <a:ext uri="{FF2B5EF4-FFF2-40B4-BE49-F238E27FC236}">
                <a16:creationId xmlns:a16="http://schemas.microsoft.com/office/drawing/2014/main" id="{00668645-B51F-4EB9-C7BC-F07EA3BD7C19}"/>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783531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7B8F3812-D248-2607-68DB-2D6ECFA40757}"/>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09036ABB-9299-A661-9172-184D0DB1D427}"/>
              </a:ext>
            </a:extLst>
          </p:cNvPr>
          <p:cNvSpPr>
            <a:spLocks noGrp="1"/>
          </p:cNvSpPr>
          <p:nvPr>
            <p:ph type="title"/>
          </p:nvPr>
        </p:nvSpPr>
        <p:spPr/>
        <p:txBody>
          <a:bodyPr/>
          <a:lstStyle/>
          <a:p>
            <a:r>
              <a:rPr lang="es-MX" dirty="0"/>
              <a:t>Jesús </a:t>
            </a:r>
            <a:r>
              <a:rPr lang="en-US" dirty="0"/>
              <a:t>=</a:t>
            </a:r>
            <a:r>
              <a:rPr lang="es-MX" dirty="0"/>
              <a:t> Jehová es Salvación</a:t>
            </a:r>
          </a:p>
        </p:txBody>
      </p:sp>
      <p:sp>
        <p:nvSpPr>
          <p:cNvPr id="3" name="Marcador de contenido 2">
            <a:extLst>
              <a:ext uri="{FF2B5EF4-FFF2-40B4-BE49-F238E27FC236}">
                <a16:creationId xmlns:a16="http://schemas.microsoft.com/office/drawing/2014/main" id="{8D6222E2-E14A-787B-7924-31501CE2AF89}"/>
              </a:ext>
            </a:extLst>
          </p:cNvPr>
          <p:cNvSpPr>
            <a:spLocks noGrp="1"/>
          </p:cNvSpPr>
          <p:nvPr>
            <p:ph idx="1"/>
          </p:nvPr>
        </p:nvSpPr>
        <p:spPr/>
        <p:txBody>
          <a:bodyPr>
            <a:normAutofit/>
          </a:bodyPr>
          <a:lstStyle/>
          <a:p>
            <a:r>
              <a:rPr lang="es-MX" sz="2400" dirty="0"/>
              <a:t>Hablando del Hebreo, cuando las palabras “</a:t>
            </a:r>
            <a:r>
              <a:rPr lang="es-MX" sz="2400" i="1" dirty="0"/>
              <a:t>Jehová</a:t>
            </a:r>
            <a:r>
              <a:rPr lang="es-MX" sz="2400" dirty="0"/>
              <a:t>” y “</a:t>
            </a:r>
            <a:r>
              <a:rPr lang="es-MX" sz="2400" i="1" dirty="0"/>
              <a:t>salvación</a:t>
            </a:r>
            <a:r>
              <a:rPr lang="es-MX" sz="2400" dirty="0"/>
              <a:t>” están cercas en el texto del Antiguo Testamento, un Hebreo puede ver muy claramente el nombre “</a:t>
            </a:r>
            <a:r>
              <a:rPr lang="es-MX" sz="2400" i="1" dirty="0"/>
              <a:t>Jesús</a:t>
            </a:r>
            <a:r>
              <a:rPr lang="es-MX" sz="2400" dirty="0"/>
              <a:t>”.</a:t>
            </a:r>
          </a:p>
          <a:p>
            <a:r>
              <a:rPr lang="es-MX" sz="2400" b="1" dirty="0"/>
              <a:t>Génesis 49:18 </a:t>
            </a:r>
            <a:r>
              <a:rPr lang="es-MX" sz="2400" dirty="0"/>
              <a:t>​</a:t>
            </a:r>
            <a:r>
              <a:rPr lang="es-MX" sz="2400" i="1" dirty="0">
                <a:solidFill>
                  <a:schemeClr val="accent3">
                    <a:lumMod val="50000"/>
                  </a:schemeClr>
                </a:solidFill>
              </a:rPr>
              <a:t>Tu </a:t>
            </a:r>
            <a:r>
              <a:rPr lang="es-MX" sz="2400" b="1" i="1" u="sng" dirty="0">
                <a:solidFill>
                  <a:srgbClr val="FF0000"/>
                </a:solidFill>
                <a:effectLst>
                  <a:outerShdw blurRad="38100" dist="38100" dir="2700000" algn="tl">
                    <a:srgbClr val="000000">
                      <a:alpha val="43137"/>
                    </a:srgbClr>
                  </a:outerShdw>
                </a:effectLst>
                <a:highlight>
                  <a:srgbClr val="FFFF00"/>
                </a:highlight>
              </a:rPr>
              <a:t>salvación</a:t>
            </a:r>
            <a:r>
              <a:rPr lang="es-MX" sz="2400" i="1" dirty="0">
                <a:solidFill>
                  <a:schemeClr val="accent3">
                    <a:lumMod val="50000"/>
                  </a:schemeClr>
                </a:solidFill>
              </a:rPr>
              <a:t> esperé, oh </a:t>
            </a:r>
            <a:r>
              <a:rPr lang="es-MX" sz="2400" b="1" i="1" u="sng" dirty="0">
                <a:solidFill>
                  <a:srgbClr val="FF0000"/>
                </a:solidFill>
                <a:effectLst>
                  <a:outerShdw blurRad="38100" dist="38100" dir="2700000" algn="tl">
                    <a:srgbClr val="000000">
                      <a:alpha val="43137"/>
                    </a:srgbClr>
                  </a:outerShdw>
                </a:effectLst>
                <a:highlight>
                  <a:srgbClr val="FFFF00"/>
                </a:highlight>
              </a:rPr>
              <a:t>Jehová</a:t>
            </a:r>
            <a:r>
              <a:rPr lang="es-MX" sz="2400" i="1" dirty="0">
                <a:solidFill>
                  <a:schemeClr val="accent3">
                    <a:lumMod val="50000"/>
                  </a:schemeClr>
                </a:solidFill>
              </a:rPr>
              <a:t>.</a:t>
            </a:r>
          </a:p>
          <a:p>
            <a:r>
              <a:rPr lang="es-MX" sz="2400" b="1" dirty="0"/>
              <a:t>2 Crónicas 20:17 </a:t>
            </a:r>
            <a:r>
              <a:rPr lang="es-MX" sz="2400" i="1" dirty="0">
                <a:solidFill>
                  <a:schemeClr val="accent3">
                    <a:lumMod val="50000"/>
                  </a:schemeClr>
                </a:solidFill>
              </a:rPr>
              <a:t>No habrá para qué peleéis vosotros en este caso; paraos, estad quietos, y </a:t>
            </a:r>
            <a:r>
              <a:rPr lang="es-MX" sz="2400" b="1" i="1" u="sng" dirty="0">
                <a:solidFill>
                  <a:srgbClr val="FF0000"/>
                </a:solidFill>
              </a:rPr>
              <a:t>ved</a:t>
            </a:r>
            <a:r>
              <a:rPr lang="es-MX" sz="2400" i="1" dirty="0"/>
              <a:t> </a:t>
            </a:r>
            <a:r>
              <a:rPr lang="es-MX" sz="2400" b="1" i="1" u="sng" dirty="0">
                <a:solidFill>
                  <a:srgbClr val="FF0000"/>
                </a:solidFill>
                <a:effectLst>
                  <a:outerShdw blurRad="38100" dist="38100" dir="2700000" algn="tl">
                    <a:srgbClr val="000000">
                      <a:alpha val="43137"/>
                    </a:srgbClr>
                  </a:outerShdw>
                </a:effectLst>
                <a:highlight>
                  <a:srgbClr val="FFFF00"/>
                </a:highlight>
              </a:rPr>
              <a:t>la salvación de Jehová </a:t>
            </a:r>
            <a:r>
              <a:rPr lang="es-MX" sz="2400" b="1" i="1" u="sng" dirty="0">
                <a:solidFill>
                  <a:srgbClr val="FF0000"/>
                </a:solidFill>
              </a:rPr>
              <a:t>con vosotros</a:t>
            </a:r>
            <a:r>
              <a:rPr lang="es-MX" sz="2400" i="1" dirty="0"/>
              <a:t>.</a:t>
            </a:r>
            <a:r>
              <a:rPr lang="es-MX" sz="2400" dirty="0"/>
              <a:t> </a:t>
            </a:r>
            <a:r>
              <a:rPr lang="es-MX" sz="2400" i="1" dirty="0">
                <a:solidFill>
                  <a:schemeClr val="accent3">
                    <a:lumMod val="50000"/>
                  </a:schemeClr>
                </a:solidFill>
              </a:rPr>
              <a:t>Oh Judá y Jerusalén, no temáis ni desmayéis; salid mañana contra ellos, porque Jehová estará con vosotros.</a:t>
            </a:r>
          </a:p>
          <a:p>
            <a:endParaRPr lang="es-MX" sz="2400" dirty="0"/>
          </a:p>
        </p:txBody>
      </p:sp>
      <p:sp>
        <p:nvSpPr>
          <p:cNvPr id="4" name="Marcador de fecha 3">
            <a:extLst>
              <a:ext uri="{FF2B5EF4-FFF2-40B4-BE49-F238E27FC236}">
                <a16:creationId xmlns:a16="http://schemas.microsoft.com/office/drawing/2014/main" id="{F374A42A-79A8-CAE4-C6CA-67B2234550E2}"/>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83571019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AC4B8B5A-4575-5901-6E0D-13D4340A598B}"/>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77C4CDA8-C05E-261C-6818-4CAD5173E15C}"/>
              </a:ext>
            </a:extLst>
          </p:cNvPr>
          <p:cNvSpPr>
            <a:spLocks noGrp="1"/>
          </p:cNvSpPr>
          <p:nvPr>
            <p:ph type="title"/>
          </p:nvPr>
        </p:nvSpPr>
        <p:spPr/>
        <p:txBody>
          <a:bodyPr/>
          <a:lstStyle/>
          <a:p>
            <a:r>
              <a:rPr lang="es-MX" dirty="0"/>
              <a:t>El Mesías, Dios, Vendrá de una virgen</a:t>
            </a:r>
          </a:p>
        </p:txBody>
      </p:sp>
      <p:sp>
        <p:nvSpPr>
          <p:cNvPr id="3" name="Marcador de contenido 2">
            <a:extLst>
              <a:ext uri="{FF2B5EF4-FFF2-40B4-BE49-F238E27FC236}">
                <a16:creationId xmlns:a16="http://schemas.microsoft.com/office/drawing/2014/main" id="{30B91360-63F7-DC94-734B-496B884354ED}"/>
              </a:ext>
            </a:extLst>
          </p:cNvPr>
          <p:cNvSpPr>
            <a:spLocks noGrp="1"/>
          </p:cNvSpPr>
          <p:nvPr>
            <p:ph idx="1"/>
          </p:nvPr>
        </p:nvSpPr>
        <p:spPr/>
        <p:txBody>
          <a:bodyPr/>
          <a:lstStyle/>
          <a:p>
            <a:r>
              <a:rPr lang="es-MX" sz="2400" b="1" dirty="0"/>
              <a:t>Mateo 1:22 </a:t>
            </a:r>
            <a:r>
              <a:rPr lang="es-MX" sz="2400" dirty="0"/>
              <a:t>​</a:t>
            </a:r>
            <a:r>
              <a:rPr lang="es-MX" sz="2400" i="1" dirty="0">
                <a:solidFill>
                  <a:schemeClr val="accent3">
                    <a:lumMod val="50000"/>
                  </a:schemeClr>
                </a:solidFill>
              </a:rPr>
              <a:t>Todo esto aconteció para que se cumpliese lo dicho por el Señor por medio del profeta, cuando dijo: </a:t>
            </a:r>
            <a:r>
              <a:rPr lang="es-MX" sz="2400" b="1" dirty="0"/>
              <a:t>23</a:t>
            </a:r>
            <a:r>
              <a:rPr lang="es-MX" sz="2400" dirty="0"/>
              <a:t> </a:t>
            </a:r>
            <a:r>
              <a:rPr lang="es-MX" sz="2400" i="1" dirty="0">
                <a:solidFill>
                  <a:schemeClr val="accent3">
                    <a:lumMod val="50000"/>
                  </a:schemeClr>
                </a:solidFill>
              </a:rPr>
              <a:t>He aquí, una virgen concebirá y dará a luz un hijo, Y llamarás su nombre Emanuel, que traducido es: Dios con nosotros.</a:t>
            </a:r>
          </a:p>
        </p:txBody>
      </p:sp>
      <p:sp>
        <p:nvSpPr>
          <p:cNvPr id="4" name="Marcador de fecha 3">
            <a:extLst>
              <a:ext uri="{FF2B5EF4-FFF2-40B4-BE49-F238E27FC236}">
                <a16:creationId xmlns:a16="http://schemas.microsoft.com/office/drawing/2014/main" id="{EC438CD9-714F-4197-E940-0FD2695ED96C}"/>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339305007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FFF6889C-DF75-A61D-2C08-9A2075F750AD}"/>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77C4CDA8-C05E-261C-6818-4CAD5173E15C}"/>
              </a:ext>
            </a:extLst>
          </p:cNvPr>
          <p:cNvSpPr>
            <a:spLocks noGrp="1"/>
          </p:cNvSpPr>
          <p:nvPr>
            <p:ph type="title"/>
          </p:nvPr>
        </p:nvSpPr>
        <p:spPr/>
        <p:txBody>
          <a:bodyPr/>
          <a:lstStyle/>
          <a:p>
            <a:r>
              <a:rPr lang="es-MX" dirty="0"/>
              <a:t>El Mesías, Dios, Vendrá de una virgen</a:t>
            </a:r>
          </a:p>
        </p:txBody>
      </p:sp>
      <p:sp>
        <p:nvSpPr>
          <p:cNvPr id="3" name="Marcador de contenido 2">
            <a:extLst>
              <a:ext uri="{FF2B5EF4-FFF2-40B4-BE49-F238E27FC236}">
                <a16:creationId xmlns:a16="http://schemas.microsoft.com/office/drawing/2014/main" id="{30B91360-63F7-DC94-734B-496B884354ED}"/>
              </a:ext>
            </a:extLst>
          </p:cNvPr>
          <p:cNvSpPr>
            <a:spLocks noGrp="1"/>
          </p:cNvSpPr>
          <p:nvPr>
            <p:ph idx="1"/>
          </p:nvPr>
        </p:nvSpPr>
        <p:spPr>
          <a:xfrm>
            <a:off x="1066800" y="1735494"/>
            <a:ext cx="10058400" cy="4299546"/>
          </a:xfrm>
        </p:spPr>
        <p:txBody>
          <a:bodyPr>
            <a:normAutofit fontScale="85000" lnSpcReduction="20000"/>
          </a:bodyPr>
          <a:lstStyle/>
          <a:p>
            <a:r>
              <a:rPr lang="es-MX" sz="2800" b="1" dirty="0"/>
              <a:t>Mateo 1:22 </a:t>
            </a:r>
            <a:r>
              <a:rPr lang="es-MX" sz="2800" i="1" dirty="0">
                <a:solidFill>
                  <a:schemeClr val="accent3">
                    <a:lumMod val="50000"/>
                  </a:schemeClr>
                </a:solidFill>
              </a:rPr>
              <a:t>​llamarás su nombre Emanuel, que traducido es: Dios con nosotros.</a:t>
            </a:r>
          </a:p>
          <a:p>
            <a:r>
              <a:rPr lang="es-MX" sz="3100" b="1" dirty="0"/>
              <a:t>Isaías 7:10 </a:t>
            </a:r>
            <a:r>
              <a:rPr lang="es-MX" sz="3100" dirty="0"/>
              <a:t>​</a:t>
            </a:r>
            <a:r>
              <a:rPr lang="es-MX" sz="2800" i="1" dirty="0">
                <a:solidFill>
                  <a:schemeClr val="accent3">
                    <a:lumMod val="50000"/>
                  </a:schemeClr>
                </a:solidFill>
              </a:rPr>
              <a:t>Habló también Jehová a </a:t>
            </a:r>
            <a:r>
              <a:rPr lang="es-MX" sz="2800" i="1" dirty="0" err="1">
                <a:solidFill>
                  <a:schemeClr val="accent3">
                    <a:lumMod val="50000"/>
                  </a:schemeClr>
                </a:solidFill>
              </a:rPr>
              <a:t>Acaz</a:t>
            </a:r>
            <a:r>
              <a:rPr lang="es-MX" sz="2800" i="1" dirty="0">
                <a:solidFill>
                  <a:schemeClr val="accent3">
                    <a:lumMod val="50000"/>
                  </a:schemeClr>
                </a:solidFill>
              </a:rPr>
              <a:t>, diciendo: </a:t>
            </a:r>
            <a:r>
              <a:rPr lang="es-MX" sz="3100" b="1" dirty="0"/>
              <a:t>11</a:t>
            </a:r>
            <a:r>
              <a:rPr lang="es-MX" sz="3100" dirty="0"/>
              <a:t> </a:t>
            </a:r>
            <a:r>
              <a:rPr lang="es-MX" sz="3100" b="1" i="1" u="sng" dirty="0">
                <a:solidFill>
                  <a:schemeClr val="accent3">
                    <a:lumMod val="50000"/>
                  </a:schemeClr>
                </a:solidFill>
              </a:rPr>
              <a:t>Pide para ti señal de Jehová tu Dios</a:t>
            </a:r>
            <a:r>
              <a:rPr lang="es-MX" sz="3100" b="1" u="sng" dirty="0"/>
              <a:t>,</a:t>
            </a:r>
            <a:r>
              <a:rPr lang="es-MX" sz="3100" dirty="0"/>
              <a:t> </a:t>
            </a:r>
            <a:r>
              <a:rPr lang="es-MX" sz="2800" i="1" dirty="0">
                <a:solidFill>
                  <a:schemeClr val="accent3">
                    <a:lumMod val="50000"/>
                  </a:schemeClr>
                </a:solidFill>
              </a:rPr>
              <a:t>demandándola ya sea de abajo en lo profundo, o de arriba en lo alto. </a:t>
            </a:r>
            <a:r>
              <a:rPr lang="es-MX" sz="3100" b="1" dirty="0"/>
              <a:t>12</a:t>
            </a:r>
            <a:r>
              <a:rPr lang="es-MX" sz="3100" dirty="0"/>
              <a:t> </a:t>
            </a:r>
            <a:r>
              <a:rPr lang="es-MX" sz="2800" i="1" dirty="0">
                <a:solidFill>
                  <a:schemeClr val="accent3">
                    <a:lumMod val="50000"/>
                  </a:schemeClr>
                </a:solidFill>
              </a:rPr>
              <a:t>Y respondió </a:t>
            </a:r>
            <a:r>
              <a:rPr lang="es-MX" sz="2800" i="1" dirty="0" err="1">
                <a:solidFill>
                  <a:schemeClr val="accent3">
                    <a:lumMod val="50000"/>
                  </a:schemeClr>
                </a:solidFill>
              </a:rPr>
              <a:t>Acaz</a:t>
            </a:r>
            <a:r>
              <a:rPr lang="es-MX" sz="2800" i="1" dirty="0">
                <a:solidFill>
                  <a:schemeClr val="accent3">
                    <a:lumMod val="50000"/>
                  </a:schemeClr>
                </a:solidFill>
              </a:rPr>
              <a:t>: No pediré, y no tentaré a Jehová. 13 Dijo entonces Isaías: Oíd ahora, casa de David. ¿ Os es poco el ser molestos a los hombres, sino que también lo seáis a mi Dios? </a:t>
            </a:r>
            <a:r>
              <a:rPr lang="es-MX" sz="3100" b="1" dirty="0"/>
              <a:t>14</a:t>
            </a:r>
            <a:r>
              <a:rPr lang="es-MX" sz="3100" dirty="0"/>
              <a:t> </a:t>
            </a:r>
            <a:r>
              <a:rPr lang="es-MX" sz="2800" i="1" dirty="0">
                <a:solidFill>
                  <a:schemeClr val="accent3">
                    <a:lumMod val="50000"/>
                  </a:schemeClr>
                </a:solidFill>
              </a:rPr>
              <a:t>Por tanto,</a:t>
            </a:r>
            <a:br>
              <a:rPr lang="es-MX" sz="2800" i="1" dirty="0">
                <a:solidFill>
                  <a:schemeClr val="accent3">
                    <a:lumMod val="50000"/>
                  </a:schemeClr>
                </a:solidFill>
              </a:rPr>
            </a:br>
            <a:r>
              <a:rPr lang="es-MX" sz="3100" b="1" i="1" u="sng" dirty="0">
                <a:solidFill>
                  <a:srgbClr val="FF0000"/>
                </a:solidFill>
              </a:rPr>
              <a:t>el Señor mismo os dará señal</a:t>
            </a:r>
            <a:r>
              <a:rPr lang="es-MX" sz="3100" i="1" dirty="0"/>
              <a:t>: </a:t>
            </a:r>
            <a:r>
              <a:rPr lang="es-MX" sz="3100" b="1" i="1" u="sng" dirty="0">
                <a:solidFill>
                  <a:srgbClr val="FF0000"/>
                </a:solidFill>
                <a:effectLst>
                  <a:outerShdw blurRad="38100" dist="38100" dir="2700000" algn="tl">
                    <a:srgbClr val="000000">
                      <a:alpha val="43137"/>
                    </a:srgbClr>
                  </a:outerShdw>
                </a:effectLst>
                <a:highlight>
                  <a:srgbClr val="FFFF00"/>
                </a:highlight>
              </a:rPr>
              <a:t>He aquí que la virgen concebirá, y dará a luz un hijo, y llamará su nombre Emanuel</a:t>
            </a:r>
            <a:r>
              <a:rPr lang="es-MX" sz="3100" i="1" dirty="0"/>
              <a:t>.</a:t>
            </a:r>
            <a:r>
              <a:rPr lang="es-MX" sz="3100" dirty="0"/>
              <a:t> </a:t>
            </a:r>
            <a:endParaRPr lang="es-MX" sz="2300" dirty="0"/>
          </a:p>
        </p:txBody>
      </p:sp>
    </p:spTree>
    <p:extLst>
      <p:ext uri="{BB962C8B-B14F-4D97-AF65-F5344CB8AC3E}">
        <p14:creationId xmlns:p14="http://schemas.microsoft.com/office/powerpoint/2010/main" val="409292605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rimer plano de un logotipo&#10;&#10;Descripción generada automáticamente">
            <a:extLst>
              <a:ext uri="{FF2B5EF4-FFF2-40B4-BE49-F238E27FC236}">
                <a16:creationId xmlns:a16="http://schemas.microsoft.com/office/drawing/2014/main" id="{FD322BBA-0957-CED7-BD5C-5D1EE99B2465}"/>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FB551ABF-0F65-7680-BAC2-C7FA5B9E5C53}"/>
              </a:ext>
            </a:extLst>
          </p:cNvPr>
          <p:cNvSpPr>
            <a:spLocks noGrp="1"/>
          </p:cNvSpPr>
          <p:nvPr>
            <p:ph type="title"/>
          </p:nvPr>
        </p:nvSpPr>
        <p:spPr/>
        <p:txBody>
          <a:bodyPr/>
          <a:lstStyle/>
          <a:p>
            <a:r>
              <a:rPr lang="es-MX" dirty="0"/>
              <a:t>Satanás el Matador de Bebés</a:t>
            </a:r>
          </a:p>
        </p:txBody>
      </p:sp>
      <p:sp>
        <p:nvSpPr>
          <p:cNvPr id="3" name="Marcador de contenido 2">
            <a:extLst>
              <a:ext uri="{FF2B5EF4-FFF2-40B4-BE49-F238E27FC236}">
                <a16:creationId xmlns:a16="http://schemas.microsoft.com/office/drawing/2014/main" id="{057C5DCD-DC10-88A6-E336-1EA618D7E841}"/>
              </a:ext>
            </a:extLst>
          </p:cNvPr>
          <p:cNvSpPr>
            <a:spLocks noGrp="1"/>
          </p:cNvSpPr>
          <p:nvPr>
            <p:ph idx="1"/>
          </p:nvPr>
        </p:nvSpPr>
        <p:spPr/>
        <p:txBody>
          <a:bodyPr>
            <a:normAutofit fontScale="92500" lnSpcReduction="20000"/>
          </a:bodyPr>
          <a:lstStyle/>
          <a:p>
            <a:r>
              <a:rPr lang="es-MX" sz="2400" b="1" dirty="0"/>
              <a:t>Mateo 2:1 </a:t>
            </a:r>
            <a:r>
              <a:rPr lang="es-MX" sz="2600" i="1" dirty="0">
                <a:solidFill>
                  <a:schemeClr val="accent3">
                    <a:lumMod val="50000"/>
                  </a:schemeClr>
                </a:solidFill>
              </a:rPr>
              <a:t>​Cuando Jesús nació en Belén de Judea en días del rey Herodes, vinieron del oriente a Jerusalén unos magos, </a:t>
            </a:r>
            <a:r>
              <a:rPr lang="es-MX" sz="2400" b="1" dirty="0"/>
              <a:t>2</a:t>
            </a:r>
            <a:r>
              <a:rPr lang="es-MX" sz="2400" dirty="0"/>
              <a:t> </a:t>
            </a:r>
            <a:r>
              <a:rPr lang="es-MX" sz="2600" i="1" dirty="0">
                <a:solidFill>
                  <a:schemeClr val="accent3">
                    <a:lumMod val="50000"/>
                  </a:schemeClr>
                </a:solidFill>
              </a:rPr>
              <a:t>diciendo: ¿Dónde está el rey de los judíos, que ha nacido? Porque su estrella hemos visto en el oriente, y venimos a adorarle. </a:t>
            </a:r>
            <a:r>
              <a:rPr lang="es-MX" sz="2400" b="1" dirty="0"/>
              <a:t>3</a:t>
            </a:r>
            <a:r>
              <a:rPr lang="es-MX" sz="2400" dirty="0"/>
              <a:t> ​</a:t>
            </a:r>
            <a:r>
              <a:rPr lang="es-MX" sz="2600" i="1" dirty="0">
                <a:solidFill>
                  <a:schemeClr val="accent3">
                    <a:lumMod val="50000"/>
                  </a:schemeClr>
                </a:solidFill>
              </a:rPr>
              <a:t>Oyendo esto, el rey Herodes se turbó, y toda Jerusalén con él. </a:t>
            </a:r>
            <a:r>
              <a:rPr lang="es-MX" sz="2400" b="1" dirty="0"/>
              <a:t>4</a:t>
            </a:r>
            <a:r>
              <a:rPr lang="es-MX" sz="2400" dirty="0"/>
              <a:t> </a:t>
            </a:r>
            <a:r>
              <a:rPr lang="es-MX" sz="2600" i="1" dirty="0">
                <a:solidFill>
                  <a:schemeClr val="accent3">
                    <a:lumMod val="50000"/>
                  </a:schemeClr>
                </a:solidFill>
              </a:rPr>
              <a:t>Y convocados todos los principales sacerdotes, y los escribas del pueblo, les preguntó dónde había de nacer el Cristo.</a:t>
            </a:r>
            <a:r>
              <a:rPr lang="es-MX" sz="2400" dirty="0"/>
              <a:t> </a:t>
            </a:r>
            <a:r>
              <a:rPr lang="es-MX" sz="2400" b="1" dirty="0"/>
              <a:t>5</a:t>
            </a:r>
            <a:r>
              <a:rPr lang="es-MX" sz="2400" dirty="0"/>
              <a:t> ​</a:t>
            </a:r>
            <a:r>
              <a:rPr lang="es-MX" sz="2600" i="1" dirty="0">
                <a:solidFill>
                  <a:schemeClr val="accent3">
                    <a:lumMod val="50000"/>
                  </a:schemeClr>
                </a:solidFill>
              </a:rPr>
              <a:t>Ellos le dijeron: En Belén de Judea; porque así está escrito por el profeta: </a:t>
            </a:r>
            <a:r>
              <a:rPr lang="es-MX" sz="2400" b="1" dirty="0"/>
              <a:t>6</a:t>
            </a:r>
            <a:r>
              <a:rPr lang="es-MX" sz="2400" dirty="0"/>
              <a:t> </a:t>
            </a:r>
            <a:r>
              <a:rPr lang="es-MX" sz="2600" i="1" dirty="0">
                <a:solidFill>
                  <a:schemeClr val="accent3">
                    <a:lumMod val="50000"/>
                  </a:schemeClr>
                </a:solidFill>
              </a:rPr>
              <a:t>Y tú, Belén, de la tierra de Judá, No eres la más pequeña entre los príncipes de Judá; Porque de ti saldrá un guiador, Que apacentará a mi pueblo Israel.</a:t>
            </a:r>
          </a:p>
        </p:txBody>
      </p:sp>
      <p:sp>
        <p:nvSpPr>
          <p:cNvPr id="4" name="Marcador de fecha 3">
            <a:extLst>
              <a:ext uri="{FF2B5EF4-FFF2-40B4-BE49-F238E27FC236}">
                <a16:creationId xmlns:a16="http://schemas.microsoft.com/office/drawing/2014/main" id="{6C151F53-5DE1-39D5-D640-6C73EF0B7C72}"/>
              </a:ext>
            </a:extLst>
          </p:cNvPr>
          <p:cNvSpPr>
            <a:spLocks noGrp="1"/>
          </p:cNvSpPr>
          <p:nvPr>
            <p:ph type="dt" sz="half" idx="10"/>
          </p:nvPr>
        </p:nvSpPr>
        <p:spPr/>
        <p:txBody>
          <a:bodyPr/>
          <a:lstStyle/>
          <a:p>
            <a:pPr rtl="0"/>
            <a:fld id="{508CD711-02CE-411D-9BB7-9CC6D0080C33}" type="datetime1">
              <a:rPr lang="es-ES" smtClean="0"/>
              <a:t>07/12/2023</a:t>
            </a:fld>
            <a:endParaRPr lang="en-US"/>
          </a:p>
        </p:txBody>
      </p:sp>
    </p:spTree>
    <p:extLst>
      <p:ext uri="{BB962C8B-B14F-4D97-AF65-F5344CB8AC3E}">
        <p14:creationId xmlns:p14="http://schemas.microsoft.com/office/powerpoint/2010/main" val="1550318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 primer plano de un logotipo&#10;&#10;Descripción generada automáticamente">
            <a:extLst>
              <a:ext uri="{FF2B5EF4-FFF2-40B4-BE49-F238E27FC236}">
                <a16:creationId xmlns:a16="http://schemas.microsoft.com/office/drawing/2014/main" id="{6158582C-FA34-D146-017C-3E27CF7964D9}"/>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9080F5AD-B9C5-B37C-961C-DA5FC6AB4BC4}"/>
              </a:ext>
            </a:extLst>
          </p:cNvPr>
          <p:cNvSpPr>
            <a:spLocks noGrp="1"/>
          </p:cNvSpPr>
          <p:nvPr>
            <p:ph type="title"/>
          </p:nvPr>
        </p:nvSpPr>
        <p:spPr/>
        <p:txBody>
          <a:bodyPr/>
          <a:lstStyle/>
          <a:p>
            <a:r>
              <a:rPr lang="es-MX" dirty="0"/>
              <a:t>Moloc, el dios de bebés muertos</a:t>
            </a:r>
          </a:p>
        </p:txBody>
      </p:sp>
      <p:sp>
        <p:nvSpPr>
          <p:cNvPr id="3" name="Marcador de contenido 2">
            <a:extLst>
              <a:ext uri="{FF2B5EF4-FFF2-40B4-BE49-F238E27FC236}">
                <a16:creationId xmlns:a16="http://schemas.microsoft.com/office/drawing/2014/main" id="{266C426C-DE98-EB58-A220-4B8545B13D9B}"/>
              </a:ext>
            </a:extLst>
          </p:cNvPr>
          <p:cNvSpPr>
            <a:spLocks noGrp="1"/>
          </p:cNvSpPr>
          <p:nvPr>
            <p:ph idx="1"/>
          </p:nvPr>
        </p:nvSpPr>
        <p:spPr>
          <a:xfrm>
            <a:off x="5598367" y="2103120"/>
            <a:ext cx="5526833" cy="3849624"/>
          </a:xfrm>
        </p:spPr>
        <p:txBody>
          <a:bodyPr>
            <a:noAutofit/>
          </a:bodyPr>
          <a:lstStyle/>
          <a:p>
            <a:r>
              <a:rPr lang="es-MX" sz="2200" b="1" dirty="0"/>
              <a:t>Levítico 18:21 </a:t>
            </a:r>
            <a:r>
              <a:rPr lang="es-MX" sz="2200" i="1" dirty="0"/>
              <a:t>Y </a:t>
            </a:r>
            <a:r>
              <a:rPr lang="es-MX" sz="2200" b="1" i="1" u="sng" dirty="0">
                <a:solidFill>
                  <a:srgbClr val="FF0000"/>
                </a:solidFill>
                <a:effectLst>
                  <a:outerShdw blurRad="38100" dist="38100" dir="2700000" algn="tl">
                    <a:srgbClr val="000000">
                      <a:alpha val="43137"/>
                    </a:srgbClr>
                  </a:outerShdw>
                </a:effectLst>
                <a:highlight>
                  <a:srgbClr val="FFFF00"/>
                </a:highlight>
              </a:rPr>
              <a:t>no des hijo tuyo para ofrecerlo por fuego a Moloc</a:t>
            </a:r>
            <a:r>
              <a:rPr lang="es-MX" sz="2200" i="1" dirty="0"/>
              <a:t>…</a:t>
            </a:r>
          </a:p>
          <a:p>
            <a:r>
              <a:rPr lang="es-MX" sz="2200" b="1" dirty="0"/>
              <a:t>Levítico 20:2 </a:t>
            </a:r>
            <a:r>
              <a:rPr lang="es-MX" sz="2400" i="1" dirty="0">
                <a:solidFill>
                  <a:schemeClr val="accent3">
                    <a:lumMod val="50000"/>
                  </a:schemeClr>
                </a:solidFill>
              </a:rPr>
              <a:t>Dirás asimismo a los hijos de Israel: </a:t>
            </a:r>
            <a:r>
              <a:rPr lang="es-MX" sz="2200" b="1" i="1" u="sng" dirty="0">
                <a:solidFill>
                  <a:srgbClr val="FF0000"/>
                </a:solidFill>
                <a:effectLst>
                  <a:outerShdw blurRad="38100" dist="38100" dir="2700000" algn="tl">
                    <a:srgbClr val="000000">
                      <a:alpha val="43137"/>
                    </a:srgbClr>
                  </a:outerShdw>
                </a:effectLst>
                <a:highlight>
                  <a:srgbClr val="FFFF00"/>
                </a:highlight>
              </a:rPr>
              <a:t>Cualquier</a:t>
            </a:r>
            <a:r>
              <a:rPr lang="es-MX" sz="2200" b="1" i="1" u="sng" dirty="0">
                <a:solidFill>
                  <a:srgbClr val="FF0000"/>
                </a:solidFill>
              </a:rPr>
              <a:t> varón de los hijos de Israel, o de los extranjeros que moran en Israel</a:t>
            </a:r>
            <a:r>
              <a:rPr lang="es-MX" sz="2200" i="1" dirty="0"/>
              <a:t>, </a:t>
            </a:r>
            <a:r>
              <a:rPr lang="es-MX" sz="2200" b="1" i="1" u="sng" dirty="0">
                <a:solidFill>
                  <a:srgbClr val="FF0000"/>
                </a:solidFill>
                <a:effectLst>
                  <a:outerShdw blurRad="38100" dist="38100" dir="2700000" algn="tl">
                    <a:srgbClr val="000000">
                      <a:alpha val="43137"/>
                    </a:srgbClr>
                  </a:outerShdw>
                </a:effectLst>
                <a:highlight>
                  <a:srgbClr val="FFFF00"/>
                </a:highlight>
              </a:rPr>
              <a:t>que ofreciere alguno de sus hijos a Moloc, de seguro morirá</a:t>
            </a:r>
            <a:r>
              <a:rPr lang="es-MX" sz="2200" i="1" dirty="0"/>
              <a:t>;</a:t>
            </a:r>
            <a:r>
              <a:rPr lang="es-MX" sz="2200" dirty="0"/>
              <a:t> </a:t>
            </a:r>
            <a:r>
              <a:rPr lang="es-MX" sz="2400" i="1" dirty="0">
                <a:solidFill>
                  <a:schemeClr val="accent3">
                    <a:lumMod val="50000"/>
                  </a:schemeClr>
                </a:solidFill>
              </a:rPr>
              <a:t>el pueblo de la tierra lo apedreará.</a:t>
            </a:r>
            <a:r>
              <a:rPr lang="es-MX" sz="2200" dirty="0"/>
              <a:t> </a:t>
            </a:r>
            <a:r>
              <a:rPr lang="es-MX" sz="2200" b="1" dirty="0"/>
              <a:t>3</a:t>
            </a:r>
            <a:r>
              <a:rPr lang="es-MX" sz="2200" dirty="0"/>
              <a:t> </a:t>
            </a:r>
            <a:r>
              <a:rPr lang="es-MX" sz="2400" i="1" dirty="0">
                <a:solidFill>
                  <a:schemeClr val="accent3">
                    <a:lumMod val="50000"/>
                  </a:schemeClr>
                </a:solidFill>
              </a:rPr>
              <a:t>Y</a:t>
            </a:r>
            <a:r>
              <a:rPr lang="es-MX" sz="2200" dirty="0"/>
              <a:t> </a:t>
            </a:r>
            <a:r>
              <a:rPr lang="es-MX" sz="2200" b="1" i="1" u="sng" dirty="0">
                <a:solidFill>
                  <a:srgbClr val="FF0000"/>
                </a:solidFill>
                <a:highlight>
                  <a:srgbClr val="FFFF00"/>
                </a:highlight>
              </a:rPr>
              <a:t>yo pondré mi rostro contra el tal varón…</a:t>
            </a:r>
            <a:endParaRPr lang="es-MX" sz="2200" i="1" dirty="0"/>
          </a:p>
        </p:txBody>
      </p:sp>
      <p:sp>
        <p:nvSpPr>
          <p:cNvPr id="4" name="Marcador de fecha 3">
            <a:extLst>
              <a:ext uri="{FF2B5EF4-FFF2-40B4-BE49-F238E27FC236}">
                <a16:creationId xmlns:a16="http://schemas.microsoft.com/office/drawing/2014/main" id="{1BE93C27-15AF-A5BA-5259-79C0BE93ECDD}"/>
              </a:ext>
            </a:extLst>
          </p:cNvPr>
          <p:cNvSpPr>
            <a:spLocks noGrp="1"/>
          </p:cNvSpPr>
          <p:nvPr>
            <p:ph type="dt" sz="half" idx="10"/>
          </p:nvPr>
        </p:nvSpPr>
        <p:spPr/>
        <p:txBody>
          <a:bodyPr/>
          <a:lstStyle/>
          <a:p>
            <a:pPr rtl="0"/>
            <a:fld id="{508CD711-02CE-411D-9BB7-9CC6D0080C33}" type="datetime1">
              <a:rPr lang="es-ES" smtClean="0"/>
              <a:t>07/12/2023</a:t>
            </a:fld>
            <a:endParaRPr lang="en-US" dirty="0"/>
          </a:p>
        </p:txBody>
      </p:sp>
      <p:pic>
        <p:nvPicPr>
          <p:cNvPr id="6" name="Imagen 5">
            <a:extLst>
              <a:ext uri="{FF2B5EF4-FFF2-40B4-BE49-F238E27FC236}">
                <a16:creationId xmlns:a16="http://schemas.microsoft.com/office/drawing/2014/main" id="{D467B8D3-2CCA-691F-17B6-E39062C57C4C}"/>
              </a:ext>
            </a:extLst>
          </p:cNvPr>
          <p:cNvPicPr>
            <a:picLocks noChangeAspect="1"/>
          </p:cNvPicPr>
          <p:nvPr/>
        </p:nvPicPr>
        <p:blipFill>
          <a:blip r:embed="rId5"/>
          <a:stretch>
            <a:fillRect/>
          </a:stretch>
        </p:blipFill>
        <p:spPr>
          <a:xfrm>
            <a:off x="1066800" y="2014194"/>
            <a:ext cx="4315789" cy="3849624"/>
          </a:xfrm>
          <a:prstGeom prst="rect">
            <a:avLst/>
          </a:prstGeom>
        </p:spPr>
      </p:pic>
    </p:spTree>
    <p:extLst>
      <p:ext uri="{BB962C8B-B14F-4D97-AF65-F5344CB8AC3E}">
        <p14:creationId xmlns:p14="http://schemas.microsoft.com/office/powerpoint/2010/main" val="4041232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Un primer plano de un logotipo&#10;&#10;Descripción generada automáticamente">
            <a:extLst>
              <a:ext uri="{FF2B5EF4-FFF2-40B4-BE49-F238E27FC236}">
                <a16:creationId xmlns:a16="http://schemas.microsoft.com/office/drawing/2014/main" id="{BEACF229-4DF5-5C66-3D0B-9A1C41022E3E}"/>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FCD2D4B9-0F89-8AB8-2777-E0B64764FA03}"/>
              </a:ext>
            </a:extLst>
          </p:cNvPr>
          <p:cNvSpPr>
            <a:spLocks noGrp="1"/>
          </p:cNvSpPr>
          <p:nvPr>
            <p:ph type="title"/>
          </p:nvPr>
        </p:nvSpPr>
        <p:spPr/>
        <p:txBody>
          <a:bodyPr/>
          <a:lstStyle/>
          <a:p>
            <a:r>
              <a:rPr lang="es-MX" dirty="0"/>
              <a:t>Buscaron al Bebé Jesús</a:t>
            </a:r>
          </a:p>
        </p:txBody>
      </p:sp>
      <p:sp>
        <p:nvSpPr>
          <p:cNvPr id="3" name="Marcador de contenido 2">
            <a:extLst>
              <a:ext uri="{FF2B5EF4-FFF2-40B4-BE49-F238E27FC236}">
                <a16:creationId xmlns:a16="http://schemas.microsoft.com/office/drawing/2014/main" id="{1D5063D1-0138-B0B4-E61B-5726E28F600D}"/>
              </a:ext>
            </a:extLst>
          </p:cNvPr>
          <p:cNvSpPr>
            <a:spLocks noGrp="1"/>
          </p:cNvSpPr>
          <p:nvPr>
            <p:ph idx="1"/>
          </p:nvPr>
        </p:nvSpPr>
        <p:spPr>
          <a:xfrm>
            <a:off x="4833256" y="2103120"/>
            <a:ext cx="6291943" cy="3849624"/>
          </a:xfrm>
        </p:spPr>
        <p:txBody>
          <a:bodyPr>
            <a:normAutofit/>
          </a:bodyPr>
          <a:lstStyle/>
          <a:p>
            <a:r>
              <a:rPr lang="es-MX" sz="2400" b="1" dirty="0"/>
              <a:t>Mateo 2:7 </a:t>
            </a:r>
            <a:r>
              <a:rPr lang="es-MX" sz="2400" i="1" dirty="0">
                <a:solidFill>
                  <a:schemeClr val="accent3">
                    <a:lumMod val="50000"/>
                  </a:schemeClr>
                </a:solidFill>
              </a:rPr>
              <a:t>Entonces Herodes, llamando en secreto a los magos, indagó de ellos diligentemente el tiempo de la aparición de la estrella; </a:t>
            </a:r>
            <a:r>
              <a:rPr lang="es-MX" sz="2400" b="1" dirty="0"/>
              <a:t>8 </a:t>
            </a:r>
            <a:r>
              <a:rPr lang="es-MX" sz="2400" i="1" dirty="0">
                <a:solidFill>
                  <a:schemeClr val="accent3">
                    <a:lumMod val="50000"/>
                  </a:schemeClr>
                </a:solidFill>
              </a:rPr>
              <a:t>y enviándolos a Belén, dijo: Id allá y averiguad con diligencia acerca del niño; y cuando le halléis, hacédmelo saber, para que yo también vaya y le adore. </a:t>
            </a:r>
          </a:p>
        </p:txBody>
      </p:sp>
      <p:sp>
        <p:nvSpPr>
          <p:cNvPr id="4" name="Marcador de fecha 3">
            <a:extLst>
              <a:ext uri="{FF2B5EF4-FFF2-40B4-BE49-F238E27FC236}">
                <a16:creationId xmlns:a16="http://schemas.microsoft.com/office/drawing/2014/main" id="{8748CB75-90F5-E5A7-0642-85029CEE1404}"/>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7" name="Imagen 6" descr="Imagen que contiene hombre, foto, parado, edificio&#10;&#10;Descripción generada automáticamente">
            <a:extLst>
              <a:ext uri="{FF2B5EF4-FFF2-40B4-BE49-F238E27FC236}">
                <a16:creationId xmlns:a16="http://schemas.microsoft.com/office/drawing/2014/main" id="{02FF7131-1459-873F-59FA-E609CF027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929010"/>
            <a:ext cx="3505200" cy="4197844"/>
          </a:xfrm>
          <a:prstGeom prst="rect">
            <a:avLst/>
          </a:prstGeom>
        </p:spPr>
      </p:pic>
    </p:spTree>
    <p:extLst>
      <p:ext uri="{BB962C8B-B14F-4D97-AF65-F5344CB8AC3E}">
        <p14:creationId xmlns:p14="http://schemas.microsoft.com/office/powerpoint/2010/main" val="33114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rimer plano de un logotipo&#10;&#10;Descripción generada automáticamente">
            <a:extLst>
              <a:ext uri="{FF2B5EF4-FFF2-40B4-BE49-F238E27FC236}">
                <a16:creationId xmlns:a16="http://schemas.microsoft.com/office/drawing/2014/main" id="{5DBDBE4A-4A22-F958-2175-50E4A5D45AE8}"/>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FCD2D4B9-0F89-8AB8-2777-E0B64764FA03}"/>
              </a:ext>
            </a:extLst>
          </p:cNvPr>
          <p:cNvSpPr>
            <a:spLocks noGrp="1"/>
          </p:cNvSpPr>
          <p:nvPr>
            <p:ph type="title"/>
          </p:nvPr>
        </p:nvSpPr>
        <p:spPr/>
        <p:txBody>
          <a:bodyPr/>
          <a:lstStyle/>
          <a:p>
            <a:r>
              <a:rPr lang="es-MX" dirty="0"/>
              <a:t>Buscaron al Bebé Jesús</a:t>
            </a:r>
          </a:p>
        </p:txBody>
      </p:sp>
      <p:sp>
        <p:nvSpPr>
          <p:cNvPr id="3" name="Marcador de contenido 2">
            <a:extLst>
              <a:ext uri="{FF2B5EF4-FFF2-40B4-BE49-F238E27FC236}">
                <a16:creationId xmlns:a16="http://schemas.microsoft.com/office/drawing/2014/main" id="{1D5063D1-0138-B0B4-E61B-5726E28F600D}"/>
              </a:ext>
            </a:extLst>
          </p:cNvPr>
          <p:cNvSpPr>
            <a:spLocks noGrp="1"/>
          </p:cNvSpPr>
          <p:nvPr>
            <p:ph idx="1"/>
          </p:nvPr>
        </p:nvSpPr>
        <p:spPr>
          <a:xfrm>
            <a:off x="4833256" y="1660849"/>
            <a:ext cx="6291943" cy="4291895"/>
          </a:xfrm>
        </p:spPr>
        <p:txBody>
          <a:bodyPr>
            <a:normAutofit fontScale="92500" lnSpcReduction="20000"/>
          </a:bodyPr>
          <a:lstStyle/>
          <a:p>
            <a:r>
              <a:rPr lang="es-MX" sz="2400" b="1" dirty="0"/>
              <a:t>Mateo 2:16 </a:t>
            </a:r>
            <a:r>
              <a:rPr lang="es-MX" sz="2600" i="1" dirty="0">
                <a:solidFill>
                  <a:schemeClr val="accent3">
                    <a:lumMod val="50000"/>
                  </a:schemeClr>
                </a:solidFill>
              </a:rPr>
              <a:t>Herodes entonces, cuando se vio burlado por los magos, se enojó mucho, y mandó matar a todos los niños menores de dos años que había en Belén y en todos sus alrededores, conforme al tiempo que había inquirido de los magos. </a:t>
            </a:r>
            <a:r>
              <a:rPr lang="es-MX" sz="2400" b="1" dirty="0"/>
              <a:t>17</a:t>
            </a:r>
            <a:r>
              <a:rPr lang="es-MX" sz="2400" dirty="0"/>
              <a:t> </a:t>
            </a:r>
            <a:r>
              <a:rPr lang="es-MX" sz="2600" i="1" dirty="0">
                <a:solidFill>
                  <a:schemeClr val="accent3">
                    <a:lumMod val="50000"/>
                  </a:schemeClr>
                </a:solidFill>
              </a:rPr>
              <a:t>Entonces se cumplió lo que fue dicho por el profeta Jeremías, cuando dijo: </a:t>
            </a:r>
            <a:r>
              <a:rPr lang="es-MX" sz="2400" b="1" dirty="0"/>
              <a:t>18</a:t>
            </a:r>
            <a:r>
              <a:rPr lang="es-MX" sz="2400" dirty="0"/>
              <a:t> </a:t>
            </a:r>
            <a:r>
              <a:rPr lang="es-MX" sz="2600" i="1" dirty="0">
                <a:solidFill>
                  <a:schemeClr val="accent3">
                    <a:lumMod val="50000"/>
                  </a:schemeClr>
                </a:solidFill>
              </a:rPr>
              <a:t>Voz fue oída en Ramá, Grande lamentación, lloro y gemido; Raquel que llora a sus hijos, Y no quiso ser consolada, porque perecieron. </a:t>
            </a:r>
          </a:p>
        </p:txBody>
      </p:sp>
      <p:sp>
        <p:nvSpPr>
          <p:cNvPr id="4" name="Marcador de fecha 3">
            <a:extLst>
              <a:ext uri="{FF2B5EF4-FFF2-40B4-BE49-F238E27FC236}">
                <a16:creationId xmlns:a16="http://schemas.microsoft.com/office/drawing/2014/main" id="{8748CB75-90F5-E5A7-0642-85029CEE1404}"/>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5" name="Marcador de contenido 5">
            <a:extLst>
              <a:ext uri="{FF2B5EF4-FFF2-40B4-BE49-F238E27FC236}">
                <a16:creationId xmlns:a16="http://schemas.microsoft.com/office/drawing/2014/main" id="{3E19DE0B-34F4-FF2D-5AFB-BE5CE355022C}"/>
              </a:ext>
            </a:extLst>
          </p:cNvPr>
          <p:cNvPicPr>
            <a:picLocks noChangeAspect="1"/>
          </p:cNvPicPr>
          <p:nvPr/>
        </p:nvPicPr>
        <p:blipFill>
          <a:blip r:embed="rId5"/>
          <a:stretch>
            <a:fillRect/>
          </a:stretch>
        </p:blipFill>
        <p:spPr>
          <a:xfrm>
            <a:off x="1066799" y="2017926"/>
            <a:ext cx="3542522" cy="3179039"/>
          </a:xfrm>
          <a:prstGeom prst="rect">
            <a:avLst/>
          </a:prstGeom>
        </p:spPr>
      </p:pic>
    </p:spTree>
    <p:extLst>
      <p:ext uri="{BB962C8B-B14F-4D97-AF65-F5344CB8AC3E}">
        <p14:creationId xmlns:p14="http://schemas.microsoft.com/office/powerpoint/2010/main" val="1873575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Un primer plano de un logotipo&#10;&#10;Descripción generada automáticamente">
            <a:extLst>
              <a:ext uri="{FF2B5EF4-FFF2-40B4-BE49-F238E27FC236}">
                <a16:creationId xmlns:a16="http://schemas.microsoft.com/office/drawing/2014/main" id="{2C55D6A4-8E51-8EB5-432C-5CE488C0B2A4}"/>
              </a:ext>
            </a:extLst>
          </p:cNvPr>
          <p:cNvPicPr>
            <a:picLocks noChangeAspect="1"/>
          </p:cNvPicPr>
          <p:nvPr/>
        </p:nvPicPr>
        <p:blipFill rotWithShape="1">
          <a:blip r:embed="rId2">
            <a:alphaModFix amt="2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C21786FF-714F-FB08-0B9A-8A9D0C72B315}"/>
              </a:ext>
            </a:extLst>
          </p:cNvPr>
          <p:cNvSpPr>
            <a:spLocks noGrp="1"/>
          </p:cNvSpPr>
          <p:nvPr>
            <p:ph type="title"/>
          </p:nvPr>
        </p:nvSpPr>
        <p:spPr/>
        <p:txBody>
          <a:bodyPr/>
          <a:lstStyle/>
          <a:p>
            <a:r>
              <a:rPr lang="es-MX" dirty="0"/>
              <a:t>¿Qué aprendimos de este relato?</a:t>
            </a:r>
          </a:p>
        </p:txBody>
      </p:sp>
      <p:sp>
        <p:nvSpPr>
          <p:cNvPr id="4" name="Marcador de fecha 3">
            <a:extLst>
              <a:ext uri="{FF2B5EF4-FFF2-40B4-BE49-F238E27FC236}">
                <a16:creationId xmlns:a16="http://schemas.microsoft.com/office/drawing/2014/main" id="{EFBE23E1-538A-402D-E840-8C22F6DADFA7}"/>
              </a:ext>
            </a:extLst>
          </p:cNvPr>
          <p:cNvSpPr>
            <a:spLocks noGrp="1"/>
          </p:cNvSpPr>
          <p:nvPr>
            <p:ph type="dt" sz="half" idx="10"/>
          </p:nvPr>
        </p:nvSpPr>
        <p:spPr/>
        <p:txBody>
          <a:bodyPr/>
          <a:lstStyle/>
          <a:p>
            <a:pPr rtl="0"/>
            <a:fld id="{508CD711-02CE-411D-9BB7-9CC6D0080C33}" type="datetime1">
              <a:rPr lang="es-ES" smtClean="0"/>
              <a:t>07/12/2023</a:t>
            </a:fld>
            <a:endParaRPr lang="en-US"/>
          </a:p>
        </p:txBody>
      </p:sp>
      <p:sp>
        <p:nvSpPr>
          <p:cNvPr id="9" name="Marcador de contenido 8">
            <a:extLst>
              <a:ext uri="{FF2B5EF4-FFF2-40B4-BE49-F238E27FC236}">
                <a16:creationId xmlns:a16="http://schemas.microsoft.com/office/drawing/2014/main" id="{58B56B69-CFB2-FE15-4DEC-1ABC9C5561BC}"/>
              </a:ext>
            </a:extLst>
          </p:cNvPr>
          <p:cNvSpPr>
            <a:spLocks noGrp="1"/>
          </p:cNvSpPr>
          <p:nvPr>
            <p:ph idx="1"/>
          </p:nvPr>
        </p:nvSpPr>
        <p:spPr/>
        <p:txBody>
          <a:bodyPr>
            <a:normAutofit/>
          </a:bodyPr>
          <a:lstStyle/>
          <a:p>
            <a:r>
              <a:rPr lang="es-MX" sz="2400" dirty="0"/>
              <a:t>1. El hombre Jesús es el Mesías.</a:t>
            </a:r>
          </a:p>
          <a:p>
            <a:r>
              <a:rPr lang="es-MX" sz="2400" dirty="0"/>
              <a:t>2. Debemos tener fe en Jesús, siendo nuestro Salvador.</a:t>
            </a:r>
          </a:p>
          <a:p>
            <a:r>
              <a:rPr lang="es-MX" sz="2400" dirty="0"/>
              <a:t>3. Es inútil de pelear en contra de Dios. Debemos ser sumisos a Él.</a:t>
            </a:r>
          </a:p>
          <a:p>
            <a:r>
              <a:rPr lang="es-MX" sz="2400" dirty="0"/>
              <a:t>4. Satanás es nuestro enemigo. Dios está a nuestro lado.</a:t>
            </a:r>
          </a:p>
          <a:p>
            <a:r>
              <a:rPr lang="es-MX" sz="2400" dirty="0"/>
              <a:t>5. No celebres la temporada de Navidad. No sabemos la fecha ni el mes de cuando nació Jesús. Siempre adoramos a Jesucristo nuestro Salvador.</a:t>
            </a:r>
          </a:p>
          <a:p>
            <a:endParaRPr lang="es-MX" sz="2400" dirty="0"/>
          </a:p>
        </p:txBody>
      </p:sp>
    </p:spTree>
    <p:extLst>
      <p:ext uri="{BB962C8B-B14F-4D97-AF65-F5344CB8AC3E}">
        <p14:creationId xmlns:p14="http://schemas.microsoft.com/office/powerpoint/2010/main" val="260555635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D4F40-AFE5-0D4D-41C4-633011DF97C1}"/>
              </a:ext>
            </a:extLst>
          </p:cNvPr>
          <p:cNvSpPr>
            <a:spLocks noGrp="1"/>
          </p:cNvSpPr>
          <p:nvPr>
            <p:ph type="title"/>
          </p:nvPr>
        </p:nvSpPr>
        <p:spPr/>
        <p:txBody>
          <a:bodyPr anchor="b">
            <a:normAutofit/>
          </a:bodyPr>
          <a:lstStyle/>
          <a:p>
            <a:r>
              <a:rPr lang="es-MX" dirty="0"/>
              <a:t>Los Cuarto Evangelios</a:t>
            </a:r>
          </a:p>
        </p:txBody>
      </p:sp>
      <p:graphicFrame>
        <p:nvGraphicFramePr>
          <p:cNvPr id="6" name="Marcador de contenido 2">
            <a:extLst>
              <a:ext uri="{FF2B5EF4-FFF2-40B4-BE49-F238E27FC236}">
                <a16:creationId xmlns:a16="http://schemas.microsoft.com/office/drawing/2014/main" id="{6FE619F4-72E7-6268-77F4-0FC0DD339F87}"/>
              </a:ext>
            </a:extLst>
          </p:cNvPr>
          <p:cNvGraphicFramePr>
            <a:graphicFrameLocks noGrp="1"/>
          </p:cNvGraphicFramePr>
          <p:nvPr>
            <p:ph idx="1"/>
            <p:extLst>
              <p:ext uri="{D42A27DB-BD31-4B8C-83A1-F6EECF244321}">
                <p14:modId xmlns:p14="http://schemas.microsoft.com/office/powerpoint/2010/main" val="2204740995"/>
              </p:ext>
            </p:extLst>
          </p:nvPr>
        </p:nvGraphicFramePr>
        <p:xfrm>
          <a:off x="685800" y="609600"/>
          <a:ext cx="6858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Placeholder 3">
            <a:extLst>
              <a:ext uri="{FF2B5EF4-FFF2-40B4-BE49-F238E27FC236}">
                <a16:creationId xmlns:a16="http://schemas.microsoft.com/office/drawing/2014/main" id="{2B8E459C-4CED-BBD0-1FA8-8A17F95A5265}"/>
              </a:ext>
            </a:extLst>
          </p:cNvPr>
          <p:cNvSpPr>
            <a:spLocks noGrp="1"/>
          </p:cNvSpPr>
          <p:nvPr>
            <p:ph type="body" sz="half" idx="2"/>
          </p:nvPr>
        </p:nvSpPr>
        <p:spPr/>
        <p:txBody>
          <a:bodyPr/>
          <a:lstStyle/>
          <a:p>
            <a:endParaRPr lang="en-US" dirty="0"/>
          </a:p>
        </p:txBody>
      </p:sp>
      <p:sp>
        <p:nvSpPr>
          <p:cNvPr id="4" name="Marcador de fecha 3">
            <a:extLst>
              <a:ext uri="{FF2B5EF4-FFF2-40B4-BE49-F238E27FC236}">
                <a16:creationId xmlns:a16="http://schemas.microsoft.com/office/drawing/2014/main" id="{67857673-7A5C-440B-1184-E35EF4E6639D}"/>
              </a:ext>
            </a:extLst>
          </p:cNvPr>
          <p:cNvSpPr>
            <a:spLocks noGrp="1"/>
          </p:cNvSpPr>
          <p:nvPr>
            <p:ph type="dt" sz="half" idx="10"/>
          </p:nvPr>
        </p:nvSpPr>
        <p:spPr/>
        <p:txBody>
          <a:bodyPr anchor="b">
            <a:normAutofit/>
          </a:bodyPr>
          <a:lstStyle/>
          <a:p>
            <a:pPr rtl="0">
              <a:spcAft>
                <a:spcPts val="600"/>
              </a:spcAft>
            </a:pPr>
            <a:fld id="{508CD711-02CE-411D-9BB7-9CC6D0080C33}" type="datetime1">
              <a:rPr lang="es-ES" smtClean="0"/>
              <a:pPr rtl="0">
                <a:spcAft>
                  <a:spcPts val="600"/>
                </a:spcAft>
              </a:pPr>
              <a:t>07/12/2023</a:t>
            </a:fld>
            <a:endParaRPr lang="en-US"/>
          </a:p>
        </p:txBody>
      </p:sp>
      <p:pic>
        <p:nvPicPr>
          <p:cNvPr id="7" name="Imagen 6" descr="Un dibujo de una persona&#10;&#10;Descripción generada automáticamente con confianza baja">
            <a:extLst>
              <a:ext uri="{FF2B5EF4-FFF2-40B4-BE49-F238E27FC236}">
                <a16:creationId xmlns:a16="http://schemas.microsoft.com/office/drawing/2014/main" id="{C0105B6F-BD38-2BAC-B0BC-22CDD14DC2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58200" y="2323251"/>
            <a:ext cx="3161963" cy="3633898"/>
          </a:xfrm>
          <a:prstGeom prst="rect">
            <a:avLst/>
          </a:prstGeom>
        </p:spPr>
      </p:pic>
    </p:spTree>
    <p:extLst>
      <p:ext uri="{BB962C8B-B14F-4D97-AF65-F5344CB8AC3E}">
        <p14:creationId xmlns:p14="http://schemas.microsoft.com/office/powerpoint/2010/main" val="795858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D4F40-AFE5-0D4D-41C4-633011DF97C1}"/>
              </a:ext>
            </a:extLst>
          </p:cNvPr>
          <p:cNvSpPr>
            <a:spLocks noGrp="1"/>
          </p:cNvSpPr>
          <p:nvPr>
            <p:ph type="title"/>
          </p:nvPr>
        </p:nvSpPr>
        <p:spPr/>
        <p:txBody>
          <a:bodyPr anchor="b">
            <a:normAutofit/>
          </a:bodyPr>
          <a:lstStyle/>
          <a:p>
            <a:pPr algn="r"/>
            <a:r>
              <a:rPr lang="es-MX" dirty="0"/>
              <a:t>Los Cuarto Evangelios</a:t>
            </a:r>
          </a:p>
        </p:txBody>
      </p:sp>
      <p:graphicFrame>
        <p:nvGraphicFramePr>
          <p:cNvPr id="6" name="Marcador de contenido 2">
            <a:extLst>
              <a:ext uri="{FF2B5EF4-FFF2-40B4-BE49-F238E27FC236}">
                <a16:creationId xmlns:a16="http://schemas.microsoft.com/office/drawing/2014/main" id="{6FE619F4-72E7-6268-77F4-0FC0DD339F87}"/>
              </a:ext>
            </a:extLst>
          </p:cNvPr>
          <p:cNvGraphicFramePr>
            <a:graphicFrameLocks noGrp="1"/>
          </p:cNvGraphicFramePr>
          <p:nvPr>
            <p:ph idx="1"/>
            <p:extLst>
              <p:ext uri="{D42A27DB-BD31-4B8C-83A1-F6EECF244321}">
                <p14:modId xmlns:p14="http://schemas.microsoft.com/office/powerpoint/2010/main" val="2032065537"/>
              </p:ext>
            </p:extLst>
          </p:nvPr>
        </p:nvGraphicFramePr>
        <p:xfrm>
          <a:off x="685800" y="609600"/>
          <a:ext cx="6858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Placeholder 3">
            <a:extLst>
              <a:ext uri="{FF2B5EF4-FFF2-40B4-BE49-F238E27FC236}">
                <a16:creationId xmlns:a16="http://schemas.microsoft.com/office/drawing/2014/main" id="{2B8E459C-4CED-BBD0-1FA8-8A17F95A5265}"/>
              </a:ext>
            </a:extLst>
          </p:cNvPr>
          <p:cNvSpPr>
            <a:spLocks noGrp="1"/>
          </p:cNvSpPr>
          <p:nvPr>
            <p:ph type="body" sz="half" idx="2"/>
          </p:nvPr>
        </p:nvSpPr>
        <p:spPr/>
        <p:txBody>
          <a:bodyPr/>
          <a:lstStyle/>
          <a:p>
            <a:endParaRPr lang="en-US" dirty="0"/>
          </a:p>
        </p:txBody>
      </p:sp>
      <p:sp>
        <p:nvSpPr>
          <p:cNvPr id="4" name="Marcador de fecha 3">
            <a:extLst>
              <a:ext uri="{FF2B5EF4-FFF2-40B4-BE49-F238E27FC236}">
                <a16:creationId xmlns:a16="http://schemas.microsoft.com/office/drawing/2014/main" id="{67857673-7A5C-440B-1184-E35EF4E6639D}"/>
              </a:ext>
            </a:extLst>
          </p:cNvPr>
          <p:cNvSpPr>
            <a:spLocks noGrp="1"/>
          </p:cNvSpPr>
          <p:nvPr>
            <p:ph type="dt" sz="half" idx="10"/>
          </p:nvPr>
        </p:nvSpPr>
        <p:spPr/>
        <p:txBody>
          <a:bodyPr anchor="b">
            <a:normAutofit/>
          </a:bodyPr>
          <a:lstStyle/>
          <a:p>
            <a:pPr rtl="0">
              <a:spcAft>
                <a:spcPts val="600"/>
              </a:spcAft>
            </a:pPr>
            <a:fld id="{508CD711-02CE-411D-9BB7-9CC6D0080C33}" type="datetime1">
              <a:rPr lang="es-ES" smtClean="0"/>
              <a:pPr rtl="0">
                <a:spcAft>
                  <a:spcPts val="600"/>
                </a:spcAft>
              </a:pPr>
              <a:t>07/12/2023</a:t>
            </a:fld>
            <a:endParaRPr lang="en-US"/>
          </a:p>
        </p:txBody>
      </p:sp>
      <p:pic>
        <p:nvPicPr>
          <p:cNvPr id="7" name="Imagen 6" descr="Un dibujo de una persona&#10;&#10;Descripción generada automáticamente con confianza baja">
            <a:extLst>
              <a:ext uri="{FF2B5EF4-FFF2-40B4-BE49-F238E27FC236}">
                <a16:creationId xmlns:a16="http://schemas.microsoft.com/office/drawing/2014/main" id="{C0105B6F-BD38-2BAC-B0BC-22CDD14DC2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58200" y="2323251"/>
            <a:ext cx="3161963" cy="3633898"/>
          </a:xfrm>
          <a:prstGeom prst="rect">
            <a:avLst/>
          </a:prstGeom>
        </p:spPr>
      </p:pic>
    </p:spTree>
    <p:extLst>
      <p:ext uri="{BB962C8B-B14F-4D97-AF65-F5344CB8AC3E}">
        <p14:creationId xmlns:p14="http://schemas.microsoft.com/office/powerpoint/2010/main" val="4226284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primer plano de un logotipo&#10;&#10;Descripción generada automáticamente">
            <a:extLst>
              <a:ext uri="{FF2B5EF4-FFF2-40B4-BE49-F238E27FC236}">
                <a16:creationId xmlns:a16="http://schemas.microsoft.com/office/drawing/2014/main" id="{1DDC2677-B542-C77B-EFBD-3C276D895E04}"/>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27EFA15B-4FEF-A2F8-8CF6-52161AA133B9}"/>
              </a:ext>
            </a:extLst>
          </p:cNvPr>
          <p:cNvSpPr>
            <a:spLocks noGrp="1"/>
          </p:cNvSpPr>
          <p:nvPr>
            <p:ph type="title"/>
          </p:nvPr>
        </p:nvSpPr>
        <p:spPr/>
        <p:txBody>
          <a:bodyPr/>
          <a:lstStyle/>
          <a:p>
            <a:r>
              <a:rPr lang="es-MX" dirty="0"/>
              <a:t>El Evangelio de San Juan</a:t>
            </a:r>
            <a:br>
              <a:rPr lang="es-MX" dirty="0"/>
            </a:br>
            <a:r>
              <a:rPr lang="es-MX" sz="2400" dirty="0"/>
              <a:t>representado como “Aguilar”</a:t>
            </a:r>
            <a:endParaRPr lang="es-MX" dirty="0"/>
          </a:p>
        </p:txBody>
      </p:sp>
      <p:sp>
        <p:nvSpPr>
          <p:cNvPr id="3" name="Marcador de contenido 2">
            <a:extLst>
              <a:ext uri="{FF2B5EF4-FFF2-40B4-BE49-F238E27FC236}">
                <a16:creationId xmlns:a16="http://schemas.microsoft.com/office/drawing/2014/main" id="{AE662698-9CA7-4B68-E01D-EC8F2A5591EB}"/>
              </a:ext>
            </a:extLst>
          </p:cNvPr>
          <p:cNvSpPr>
            <a:spLocks noGrp="1"/>
          </p:cNvSpPr>
          <p:nvPr>
            <p:ph idx="1"/>
          </p:nvPr>
        </p:nvSpPr>
        <p:spPr>
          <a:xfrm>
            <a:off x="3993502" y="2103120"/>
            <a:ext cx="7131698" cy="3849624"/>
          </a:xfrm>
        </p:spPr>
        <p:txBody>
          <a:bodyPr/>
          <a:lstStyle/>
          <a:p>
            <a:pPr marL="0" marR="450" indent="0" algn="l" rtl="0">
              <a:buNone/>
            </a:pPr>
            <a:r>
              <a:rPr lang="es-MX" sz="2400" b="1" dirty="0"/>
              <a:t>Juan 1:1</a:t>
            </a:r>
            <a:r>
              <a:rPr lang="es-MX" sz="2400" dirty="0"/>
              <a:t> </a:t>
            </a:r>
            <a:r>
              <a:rPr lang="es-MX" sz="2400" dirty="0">
                <a:solidFill>
                  <a:schemeClr val="accent3">
                    <a:lumMod val="50000"/>
                  </a:schemeClr>
                </a:solidFill>
              </a:rPr>
              <a:t>En el principio era el Verbo, y el Verbo era con Dios, y el Verbo era Dios. </a:t>
            </a:r>
            <a:r>
              <a:rPr lang="es-MX" sz="2400" b="1" dirty="0"/>
              <a:t>2</a:t>
            </a:r>
            <a:r>
              <a:rPr lang="es-MX" sz="2400" dirty="0"/>
              <a:t> </a:t>
            </a:r>
            <a:r>
              <a:rPr lang="es-MX" sz="2400" dirty="0">
                <a:solidFill>
                  <a:schemeClr val="accent3">
                    <a:lumMod val="50000"/>
                  </a:schemeClr>
                </a:solidFill>
              </a:rPr>
              <a:t>Este era en el principio con Dios.</a:t>
            </a:r>
            <a:r>
              <a:rPr lang="es-MX" sz="2400" dirty="0"/>
              <a:t> </a:t>
            </a:r>
            <a:r>
              <a:rPr lang="es-MX" sz="2400" b="1" dirty="0"/>
              <a:t>3</a:t>
            </a:r>
            <a:r>
              <a:rPr lang="es-MX" sz="2400" dirty="0"/>
              <a:t> </a:t>
            </a:r>
            <a:r>
              <a:rPr lang="es-MX" sz="2400" dirty="0">
                <a:solidFill>
                  <a:schemeClr val="accent3">
                    <a:lumMod val="50000"/>
                  </a:schemeClr>
                </a:solidFill>
              </a:rPr>
              <a:t>Todas las cosas por él fueron hechas, y sin él nada de lo que ha sido hecho, fue hecho. </a:t>
            </a:r>
            <a:r>
              <a:rPr lang="es-MX" sz="2400" b="1" dirty="0"/>
              <a:t>4</a:t>
            </a:r>
            <a:r>
              <a:rPr lang="es-MX" sz="2400" dirty="0"/>
              <a:t> </a:t>
            </a:r>
            <a:r>
              <a:rPr lang="es-MX" sz="2400" dirty="0">
                <a:solidFill>
                  <a:schemeClr val="accent3">
                    <a:lumMod val="50000"/>
                  </a:schemeClr>
                </a:solidFill>
              </a:rPr>
              <a:t>En él estaba la vida, y la vida era la luz de los hombres. </a:t>
            </a:r>
            <a:r>
              <a:rPr lang="es-MX" sz="2400" b="1" i="1" dirty="0">
                <a:solidFill>
                  <a:schemeClr val="accent3">
                    <a:lumMod val="50000"/>
                  </a:schemeClr>
                </a:solidFill>
              </a:rPr>
              <a:t>5</a:t>
            </a:r>
            <a:r>
              <a:rPr lang="es-MX" sz="2400" dirty="0">
                <a:solidFill>
                  <a:schemeClr val="accent3">
                    <a:lumMod val="50000"/>
                  </a:schemeClr>
                </a:solidFill>
              </a:rPr>
              <a:t> La luz en las tinieblas resplandece, y las tinieblas no prevalecieron contra ella.</a:t>
            </a:r>
          </a:p>
          <a:p>
            <a:endParaRPr lang="es-MX" dirty="0"/>
          </a:p>
        </p:txBody>
      </p:sp>
      <p:sp>
        <p:nvSpPr>
          <p:cNvPr id="4" name="Marcador de fecha 3">
            <a:extLst>
              <a:ext uri="{FF2B5EF4-FFF2-40B4-BE49-F238E27FC236}">
                <a16:creationId xmlns:a16="http://schemas.microsoft.com/office/drawing/2014/main" id="{8054DB93-9176-2417-9C73-CDF3CF6DD998}"/>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8" name="Imagen 7">
            <a:extLst>
              <a:ext uri="{FF2B5EF4-FFF2-40B4-BE49-F238E27FC236}">
                <a16:creationId xmlns:a16="http://schemas.microsoft.com/office/drawing/2014/main" id="{34C7101F-DE35-9AC4-50B4-F9461C3D969D}"/>
              </a:ext>
            </a:extLst>
          </p:cNvPr>
          <p:cNvPicPr>
            <a:picLocks noChangeAspect="1"/>
          </p:cNvPicPr>
          <p:nvPr/>
        </p:nvPicPr>
        <p:blipFill>
          <a:blip r:embed="rId5"/>
          <a:stretch>
            <a:fillRect/>
          </a:stretch>
        </p:blipFill>
        <p:spPr>
          <a:xfrm>
            <a:off x="1191208" y="2103120"/>
            <a:ext cx="2531180" cy="2991394"/>
          </a:xfrm>
          <a:prstGeom prst="rect">
            <a:avLst/>
          </a:prstGeom>
        </p:spPr>
      </p:pic>
    </p:spTree>
    <p:extLst>
      <p:ext uri="{BB962C8B-B14F-4D97-AF65-F5344CB8AC3E}">
        <p14:creationId xmlns:p14="http://schemas.microsoft.com/office/powerpoint/2010/main" val="19598660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Un primer plano de un logotipo&#10;&#10;Descripción generada automáticamente">
            <a:extLst>
              <a:ext uri="{FF2B5EF4-FFF2-40B4-BE49-F238E27FC236}">
                <a16:creationId xmlns:a16="http://schemas.microsoft.com/office/drawing/2014/main" id="{27316C31-8C34-92A6-6DCE-9127731303D2}"/>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27EFA15B-4FEF-A2F8-8CF6-52161AA133B9}"/>
              </a:ext>
            </a:extLst>
          </p:cNvPr>
          <p:cNvSpPr>
            <a:spLocks noGrp="1"/>
          </p:cNvSpPr>
          <p:nvPr>
            <p:ph type="title"/>
          </p:nvPr>
        </p:nvSpPr>
        <p:spPr/>
        <p:txBody>
          <a:bodyPr/>
          <a:lstStyle/>
          <a:p>
            <a:r>
              <a:rPr lang="es-MX" dirty="0"/>
              <a:t>El Evangelio de San Juan</a:t>
            </a:r>
            <a:br>
              <a:rPr lang="es-MX" dirty="0"/>
            </a:br>
            <a:r>
              <a:rPr lang="es-MX" sz="2400" dirty="0"/>
              <a:t>representado como “Aguilar”</a:t>
            </a:r>
            <a:endParaRPr lang="es-MX" dirty="0"/>
          </a:p>
        </p:txBody>
      </p:sp>
      <p:sp>
        <p:nvSpPr>
          <p:cNvPr id="3" name="Marcador de contenido 2">
            <a:extLst>
              <a:ext uri="{FF2B5EF4-FFF2-40B4-BE49-F238E27FC236}">
                <a16:creationId xmlns:a16="http://schemas.microsoft.com/office/drawing/2014/main" id="{AE662698-9CA7-4B68-E01D-EC8F2A5591EB}"/>
              </a:ext>
            </a:extLst>
          </p:cNvPr>
          <p:cNvSpPr>
            <a:spLocks noGrp="1"/>
          </p:cNvSpPr>
          <p:nvPr>
            <p:ph idx="1"/>
          </p:nvPr>
        </p:nvSpPr>
        <p:spPr>
          <a:xfrm>
            <a:off x="4124131" y="2103120"/>
            <a:ext cx="7001069" cy="3849624"/>
          </a:xfrm>
        </p:spPr>
        <p:txBody>
          <a:bodyPr>
            <a:normAutofit/>
          </a:bodyPr>
          <a:lstStyle/>
          <a:p>
            <a:pPr marL="0" marR="450" indent="0" algn="l" rtl="0">
              <a:buNone/>
            </a:pPr>
            <a:r>
              <a:rPr lang="es-MX" sz="2400" b="1" dirty="0"/>
              <a:t>Juan 1:9</a:t>
            </a:r>
            <a:r>
              <a:rPr lang="es-MX" sz="2400" dirty="0"/>
              <a:t> </a:t>
            </a:r>
            <a:r>
              <a:rPr lang="es-MX" sz="2400" i="1" dirty="0">
                <a:solidFill>
                  <a:schemeClr val="accent3">
                    <a:lumMod val="50000"/>
                  </a:schemeClr>
                </a:solidFill>
              </a:rPr>
              <a:t>Aquella luz verdadera, que alumbra a todo hombre, venía a este mundo. </a:t>
            </a:r>
            <a:r>
              <a:rPr lang="es-MX" sz="2400" b="1" dirty="0"/>
              <a:t>10 </a:t>
            </a:r>
            <a:r>
              <a:rPr lang="es-MX" sz="2400" i="1" dirty="0">
                <a:solidFill>
                  <a:schemeClr val="accent3">
                    <a:lumMod val="50000"/>
                  </a:schemeClr>
                </a:solidFill>
              </a:rPr>
              <a:t>En el mundo estaba, y el mundo por él fue hecho; pero el mundo no le conoció.</a:t>
            </a:r>
            <a:r>
              <a:rPr lang="es-MX" sz="2400" dirty="0"/>
              <a:t> </a:t>
            </a:r>
            <a:r>
              <a:rPr lang="es-MX" sz="2400" b="1" dirty="0"/>
              <a:t>11</a:t>
            </a:r>
            <a:r>
              <a:rPr lang="es-MX" sz="2400" dirty="0"/>
              <a:t> </a:t>
            </a:r>
            <a:r>
              <a:rPr lang="es-MX" sz="2400" i="1" dirty="0">
                <a:solidFill>
                  <a:schemeClr val="accent3">
                    <a:lumMod val="50000"/>
                  </a:schemeClr>
                </a:solidFill>
              </a:rPr>
              <a:t>A lo suyo vino, y los suyos no le recibieron.</a:t>
            </a:r>
            <a:r>
              <a:rPr lang="es-MX" sz="2400" dirty="0"/>
              <a:t> </a:t>
            </a:r>
            <a:r>
              <a:rPr lang="es-MX" sz="2400" b="1" dirty="0"/>
              <a:t>12</a:t>
            </a:r>
            <a:r>
              <a:rPr lang="es-MX" sz="2400" dirty="0"/>
              <a:t> </a:t>
            </a:r>
            <a:r>
              <a:rPr lang="es-MX" sz="2400" i="1" dirty="0">
                <a:solidFill>
                  <a:schemeClr val="accent3">
                    <a:lumMod val="50000"/>
                  </a:schemeClr>
                </a:solidFill>
              </a:rPr>
              <a:t>Mas a todos los que le recibieron, a los que creen en su nombre, les dio potestad de ser hechos hijos de Dios; </a:t>
            </a:r>
          </a:p>
          <a:p>
            <a:endParaRPr lang="es-MX" dirty="0"/>
          </a:p>
        </p:txBody>
      </p:sp>
      <p:sp>
        <p:nvSpPr>
          <p:cNvPr id="4" name="Marcador de fecha 3">
            <a:extLst>
              <a:ext uri="{FF2B5EF4-FFF2-40B4-BE49-F238E27FC236}">
                <a16:creationId xmlns:a16="http://schemas.microsoft.com/office/drawing/2014/main" id="{8054DB93-9176-2417-9C73-CDF3CF6DD998}"/>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7" name="Imagen 6">
            <a:extLst>
              <a:ext uri="{FF2B5EF4-FFF2-40B4-BE49-F238E27FC236}">
                <a16:creationId xmlns:a16="http://schemas.microsoft.com/office/drawing/2014/main" id="{551FE032-2BDF-567A-8F3D-CCBB76450FB9}"/>
              </a:ext>
            </a:extLst>
          </p:cNvPr>
          <p:cNvPicPr>
            <a:picLocks noChangeAspect="1"/>
          </p:cNvPicPr>
          <p:nvPr/>
        </p:nvPicPr>
        <p:blipFill>
          <a:blip r:embed="rId5"/>
          <a:stretch>
            <a:fillRect/>
          </a:stretch>
        </p:blipFill>
        <p:spPr>
          <a:xfrm>
            <a:off x="1191208" y="2103120"/>
            <a:ext cx="2531180" cy="2991394"/>
          </a:xfrm>
          <a:prstGeom prst="rect">
            <a:avLst/>
          </a:prstGeom>
        </p:spPr>
      </p:pic>
    </p:spTree>
    <p:extLst>
      <p:ext uri="{BB962C8B-B14F-4D97-AF65-F5344CB8AC3E}">
        <p14:creationId xmlns:p14="http://schemas.microsoft.com/office/powerpoint/2010/main" val="25549575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rimer plano de un logotipo&#10;&#10;Descripción generada automáticamente">
            <a:extLst>
              <a:ext uri="{FF2B5EF4-FFF2-40B4-BE49-F238E27FC236}">
                <a16:creationId xmlns:a16="http://schemas.microsoft.com/office/drawing/2014/main" id="{15F71EEF-E3B0-4235-9739-7D12CDAD578D}"/>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27EFA15B-4FEF-A2F8-8CF6-52161AA133B9}"/>
              </a:ext>
            </a:extLst>
          </p:cNvPr>
          <p:cNvSpPr>
            <a:spLocks noGrp="1"/>
          </p:cNvSpPr>
          <p:nvPr>
            <p:ph type="title"/>
          </p:nvPr>
        </p:nvSpPr>
        <p:spPr/>
        <p:txBody>
          <a:bodyPr/>
          <a:lstStyle/>
          <a:p>
            <a:r>
              <a:rPr lang="es-MX" dirty="0"/>
              <a:t>El Evangelio de San Juan</a:t>
            </a:r>
            <a:br>
              <a:rPr lang="es-MX" dirty="0"/>
            </a:br>
            <a:r>
              <a:rPr lang="es-MX" sz="2400" dirty="0"/>
              <a:t>representado como “Aguilar”</a:t>
            </a:r>
            <a:endParaRPr lang="es-MX" dirty="0"/>
          </a:p>
        </p:txBody>
      </p:sp>
      <p:sp>
        <p:nvSpPr>
          <p:cNvPr id="3" name="Marcador de contenido 2">
            <a:extLst>
              <a:ext uri="{FF2B5EF4-FFF2-40B4-BE49-F238E27FC236}">
                <a16:creationId xmlns:a16="http://schemas.microsoft.com/office/drawing/2014/main" id="{AE662698-9CA7-4B68-E01D-EC8F2A5591EB}"/>
              </a:ext>
            </a:extLst>
          </p:cNvPr>
          <p:cNvSpPr>
            <a:spLocks noGrp="1"/>
          </p:cNvSpPr>
          <p:nvPr>
            <p:ph idx="1"/>
          </p:nvPr>
        </p:nvSpPr>
        <p:spPr>
          <a:xfrm>
            <a:off x="3881534" y="2103120"/>
            <a:ext cx="7243665" cy="3849624"/>
          </a:xfrm>
        </p:spPr>
        <p:txBody>
          <a:bodyPr>
            <a:normAutofit/>
          </a:bodyPr>
          <a:lstStyle/>
          <a:p>
            <a:pPr marL="0" marR="450" indent="0" algn="l" rtl="0">
              <a:buNone/>
            </a:pPr>
            <a:r>
              <a:rPr lang="es-MX" sz="2400" b="1" dirty="0"/>
              <a:t>Juan 1:14 </a:t>
            </a:r>
            <a:r>
              <a:rPr lang="es-MX" sz="2400" i="1" dirty="0">
                <a:solidFill>
                  <a:schemeClr val="accent3">
                    <a:lumMod val="50000"/>
                  </a:schemeClr>
                </a:solidFill>
              </a:rPr>
              <a:t>Y aquel Verbo fue hecho carne, y habitó entre nosotros (y vimos su gloria, gloria como del unigénito del Padre), lleno de gracia y de verdad. </a:t>
            </a:r>
            <a:r>
              <a:rPr lang="es-MX" sz="2400" b="1" dirty="0"/>
              <a:t>18</a:t>
            </a:r>
            <a:r>
              <a:rPr lang="es-MX" sz="2400" dirty="0"/>
              <a:t> </a:t>
            </a:r>
            <a:r>
              <a:rPr lang="es-MX" sz="2400" i="1" dirty="0">
                <a:solidFill>
                  <a:schemeClr val="accent3">
                    <a:lumMod val="50000"/>
                  </a:schemeClr>
                </a:solidFill>
              </a:rPr>
              <a:t>A Dios nadie le vio jamás; el unigénito Hijo, que está en el seno del Padre, él le ha dado a conocer. </a:t>
            </a:r>
          </a:p>
          <a:p>
            <a:endParaRPr lang="es-MX" dirty="0"/>
          </a:p>
        </p:txBody>
      </p:sp>
      <p:sp>
        <p:nvSpPr>
          <p:cNvPr id="4" name="Marcador de fecha 3">
            <a:extLst>
              <a:ext uri="{FF2B5EF4-FFF2-40B4-BE49-F238E27FC236}">
                <a16:creationId xmlns:a16="http://schemas.microsoft.com/office/drawing/2014/main" id="{8054DB93-9176-2417-9C73-CDF3CF6DD998}"/>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5" name="Imagen 4">
            <a:extLst>
              <a:ext uri="{FF2B5EF4-FFF2-40B4-BE49-F238E27FC236}">
                <a16:creationId xmlns:a16="http://schemas.microsoft.com/office/drawing/2014/main" id="{040DB93D-938F-EF8A-A16A-39611A119C4A}"/>
              </a:ext>
            </a:extLst>
          </p:cNvPr>
          <p:cNvPicPr>
            <a:picLocks noChangeAspect="1"/>
          </p:cNvPicPr>
          <p:nvPr/>
        </p:nvPicPr>
        <p:blipFill>
          <a:blip r:embed="rId5"/>
          <a:stretch>
            <a:fillRect/>
          </a:stretch>
        </p:blipFill>
        <p:spPr>
          <a:xfrm>
            <a:off x="1191208" y="2103120"/>
            <a:ext cx="2531180" cy="2991394"/>
          </a:xfrm>
          <a:prstGeom prst="rect">
            <a:avLst/>
          </a:prstGeom>
        </p:spPr>
      </p:pic>
    </p:spTree>
    <p:extLst>
      <p:ext uri="{BB962C8B-B14F-4D97-AF65-F5344CB8AC3E}">
        <p14:creationId xmlns:p14="http://schemas.microsoft.com/office/powerpoint/2010/main" val="322609152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rimer plano de un logotipo&#10;&#10;Descripción generada automáticamente">
            <a:extLst>
              <a:ext uri="{FF2B5EF4-FFF2-40B4-BE49-F238E27FC236}">
                <a16:creationId xmlns:a16="http://schemas.microsoft.com/office/drawing/2014/main" id="{9AC6ECF4-D54A-9482-89F5-D7635C33678E}"/>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27EFA15B-4FEF-A2F8-8CF6-52161AA133B9}"/>
              </a:ext>
            </a:extLst>
          </p:cNvPr>
          <p:cNvSpPr>
            <a:spLocks noGrp="1"/>
          </p:cNvSpPr>
          <p:nvPr>
            <p:ph type="title"/>
          </p:nvPr>
        </p:nvSpPr>
        <p:spPr/>
        <p:txBody>
          <a:bodyPr/>
          <a:lstStyle/>
          <a:p>
            <a:r>
              <a:rPr lang="es-MX" dirty="0"/>
              <a:t>El Evangelio de San Juan</a:t>
            </a:r>
            <a:br>
              <a:rPr lang="es-MX" dirty="0"/>
            </a:br>
            <a:r>
              <a:rPr lang="es-MX" sz="2400" dirty="0"/>
              <a:t>representado como “Aguilar”</a:t>
            </a:r>
            <a:endParaRPr lang="es-MX" dirty="0"/>
          </a:p>
        </p:txBody>
      </p:sp>
      <p:sp>
        <p:nvSpPr>
          <p:cNvPr id="3" name="Marcador de contenido 2">
            <a:extLst>
              <a:ext uri="{FF2B5EF4-FFF2-40B4-BE49-F238E27FC236}">
                <a16:creationId xmlns:a16="http://schemas.microsoft.com/office/drawing/2014/main" id="{AE662698-9CA7-4B68-E01D-EC8F2A5591EB}"/>
              </a:ext>
            </a:extLst>
          </p:cNvPr>
          <p:cNvSpPr>
            <a:spLocks noGrp="1"/>
          </p:cNvSpPr>
          <p:nvPr>
            <p:ph idx="1"/>
          </p:nvPr>
        </p:nvSpPr>
        <p:spPr>
          <a:xfrm>
            <a:off x="3722388" y="2103120"/>
            <a:ext cx="7402812" cy="3849624"/>
          </a:xfrm>
        </p:spPr>
        <p:txBody>
          <a:bodyPr>
            <a:normAutofit/>
          </a:bodyPr>
          <a:lstStyle/>
          <a:p>
            <a:pPr marL="0" marR="450" indent="0" algn="l" rtl="0">
              <a:buNone/>
            </a:pPr>
            <a:r>
              <a:rPr lang="es-MX" sz="2400" b="1" dirty="0"/>
              <a:t>Juan 1:14 </a:t>
            </a:r>
            <a:r>
              <a:rPr lang="es-MX" sz="2400" i="1" dirty="0">
                <a:solidFill>
                  <a:schemeClr val="accent3">
                    <a:lumMod val="50000"/>
                  </a:schemeClr>
                </a:solidFill>
              </a:rPr>
              <a:t>Y aquel Verbo fue hecho carne, y habitó entre nosotros (y vimos su gloria, gloria como del unigénito del Padre), lleno de gracia y de verdad. </a:t>
            </a:r>
            <a:r>
              <a:rPr lang="es-MX" sz="2400" b="1" dirty="0"/>
              <a:t>18</a:t>
            </a:r>
            <a:r>
              <a:rPr lang="es-MX" sz="2400" dirty="0"/>
              <a:t> </a:t>
            </a:r>
            <a:r>
              <a:rPr lang="es-MX" sz="2400" i="1" dirty="0">
                <a:solidFill>
                  <a:schemeClr val="accent3">
                    <a:lumMod val="50000"/>
                  </a:schemeClr>
                </a:solidFill>
              </a:rPr>
              <a:t>A Dios nadie le vio jamás; el unigénito Hijo, que está en el seno del Padre, él le ha dado a conocer. </a:t>
            </a:r>
          </a:p>
          <a:p>
            <a:pPr marL="0" marR="450" indent="0" algn="l" rtl="0">
              <a:buNone/>
            </a:pPr>
            <a:r>
              <a:rPr lang="es-MX" sz="2400" b="1" dirty="0"/>
              <a:t>Hechos 4:12 </a:t>
            </a:r>
            <a:r>
              <a:rPr lang="es-MX" sz="2400" i="1" dirty="0">
                <a:solidFill>
                  <a:schemeClr val="accent3">
                    <a:lumMod val="50000"/>
                  </a:schemeClr>
                </a:solidFill>
              </a:rPr>
              <a:t>Y en ningún otro hay salvación; porque no hay otro nombre bajo el cielo, dado a los hombres, en que podamos ser salvos. </a:t>
            </a:r>
          </a:p>
        </p:txBody>
      </p:sp>
      <p:sp>
        <p:nvSpPr>
          <p:cNvPr id="4" name="Marcador de fecha 3">
            <a:extLst>
              <a:ext uri="{FF2B5EF4-FFF2-40B4-BE49-F238E27FC236}">
                <a16:creationId xmlns:a16="http://schemas.microsoft.com/office/drawing/2014/main" id="{8054DB93-9176-2417-9C73-CDF3CF6DD998}"/>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5" name="Imagen 4">
            <a:extLst>
              <a:ext uri="{FF2B5EF4-FFF2-40B4-BE49-F238E27FC236}">
                <a16:creationId xmlns:a16="http://schemas.microsoft.com/office/drawing/2014/main" id="{DB402C01-3961-AC60-D846-AC4D4EC534A7}"/>
              </a:ext>
            </a:extLst>
          </p:cNvPr>
          <p:cNvPicPr>
            <a:picLocks noChangeAspect="1"/>
          </p:cNvPicPr>
          <p:nvPr/>
        </p:nvPicPr>
        <p:blipFill>
          <a:blip r:embed="rId5"/>
          <a:stretch>
            <a:fillRect/>
          </a:stretch>
        </p:blipFill>
        <p:spPr>
          <a:xfrm>
            <a:off x="911289" y="2345716"/>
            <a:ext cx="2531180" cy="2991394"/>
          </a:xfrm>
          <a:prstGeom prst="rect">
            <a:avLst/>
          </a:prstGeom>
        </p:spPr>
      </p:pic>
    </p:spTree>
    <p:extLst>
      <p:ext uri="{BB962C8B-B14F-4D97-AF65-F5344CB8AC3E}">
        <p14:creationId xmlns:p14="http://schemas.microsoft.com/office/powerpoint/2010/main" val="3953825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rimer plano de un logotipo&#10;&#10;Descripción generada automáticamente">
            <a:extLst>
              <a:ext uri="{FF2B5EF4-FFF2-40B4-BE49-F238E27FC236}">
                <a16:creationId xmlns:a16="http://schemas.microsoft.com/office/drawing/2014/main" id="{E9D27FB7-35EC-9967-E758-F9B6337C659A}"/>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r="-1"/>
          <a:stretch/>
        </p:blipFill>
        <p:spPr>
          <a:xfrm>
            <a:off x="20" y="10"/>
            <a:ext cx="12191979" cy="6857990"/>
          </a:xfrm>
          <a:prstGeom prst="rect">
            <a:avLst/>
          </a:prstGeom>
          <a:effectLst>
            <a:glow rad="127000">
              <a:schemeClr val="accent1">
                <a:alpha val="26000"/>
              </a:schemeClr>
            </a:glow>
            <a:reflection blurRad="698500" stA="45000" endPos="65000" dist="50800" dir="5400000" sy="-100000" algn="bl" rotWithShape="0"/>
          </a:effectLst>
        </p:spPr>
      </p:pic>
      <p:sp>
        <p:nvSpPr>
          <p:cNvPr id="2" name="Título 1">
            <a:extLst>
              <a:ext uri="{FF2B5EF4-FFF2-40B4-BE49-F238E27FC236}">
                <a16:creationId xmlns:a16="http://schemas.microsoft.com/office/drawing/2014/main" id="{EAFE18CD-CAC6-75AF-F2C7-5F2159F6E594}"/>
              </a:ext>
            </a:extLst>
          </p:cNvPr>
          <p:cNvSpPr>
            <a:spLocks noGrp="1"/>
          </p:cNvSpPr>
          <p:nvPr>
            <p:ph type="title"/>
          </p:nvPr>
        </p:nvSpPr>
        <p:spPr/>
        <p:txBody>
          <a:bodyPr/>
          <a:lstStyle/>
          <a:p>
            <a:r>
              <a:rPr lang="es-MX" dirty="0"/>
              <a:t>El Evangelio de San Marcos</a:t>
            </a:r>
            <a:br>
              <a:rPr lang="es-MX" dirty="0"/>
            </a:br>
            <a:r>
              <a:rPr lang="es-MX" sz="2400" dirty="0"/>
              <a:t>Representado como un león con alas</a:t>
            </a:r>
          </a:p>
        </p:txBody>
      </p:sp>
      <p:sp>
        <p:nvSpPr>
          <p:cNvPr id="3" name="Marcador de contenido 2">
            <a:extLst>
              <a:ext uri="{FF2B5EF4-FFF2-40B4-BE49-F238E27FC236}">
                <a16:creationId xmlns:a16="http://schemas.microsoft.com/office/drawing/2014/main" id="{9E484605-2AB5-38A0-CEBB-5E4F4C67B792}"/>
              </a:ext>
            </a:extLst>
          </p:cNvPr>
          <p:cNvSpPr>
            <a:spLocks noGrp="1"/>
          </p:cNvSpPr>
          <p:nvPr>
            <p:ph idx="1"/>
          </p:nvPr>
        </p:nvSpPr>
        <p:spPr>
          <a:xfrm>
            <a:off x="4366726" y="2103120"/>
            <a:ext cx="6758473" cy="3849624"/>
          </a:xfrm>
        </p:spPr>
        <p:txBody>
          <a:bodyPr/>
          <a:lstStyle/>
          <a:p>
            <a:r>
              <a:rPr lang="es-MX" sz="2400" b="1" dirty="0"/>
              <a:t>Marcos</a:t>
            </a:r>
            <a:r>
              <a:rPr lang="es-MX" sz="2400" dirty="0"/>
              <a:t> – Jesús es presentado especialmente para los romanos (como el Siervo de Dios).</a:t>
            </a:r>
          </a:p>
          <a:p>
            <a:r>
              <a:rPr lang="es-MX" sz="2400" b="1" dirty="0"/>
              <a:t>Marcos 10:45 </a:t>
            </a:r>
            <a:r>
              <a:rPr lang="es-MX" sz="2400" dirty="0"/>
              <a:t>​</a:t>
            </a:r>
            <a:r>
              <a:rPr lang="es-MX" sz="2400" i="1" dirty="0">
                <a:solidFill>
                  <a:schemeClr val="accent3">
                    <a:lumMod val="50000"/>
                  </a:schemeClr>
                </a:solidFill>
              </a:rPr>
              <a:t>Porque el Hijo del Hombre no vino para ser servido, sino para servir, y para dar su vida en rescate por muchos. </a:t>
            </a:r>
          </a:p>
          <a:p>
            <a:endParaRPr lang="es-MX" dirty="0"/>
          </a:p>
        </p:txBody>
      </p:sp>
      <p:sp>
        <p:nvSpPr>
          <p:cNvPr id="4" name="Marcador de fecha 3">
            <a:extLst>
              <a:ext uri="{FF2B5EF4-FFF2-40B4-BE49-F238E27FC236}">
                <a16:creationId xmlns:a16="http://schemas.microsoft.com/office/drawing/2014/main" id="{E2ABCEC8-B1CD-27D2-96D5-9C44945DB50C}"/>
              </a:ext>
            </a:extLst>
          </p:cNvPr>
          <p:cNvSpPr>
            <a:spLocks noGrp="1"/>
          </p:cNvSpPr>
          <p:nvPr>
            <p:ph type="dt" sz="half" idx="10"/>
          </p:nvPr>
        </p:nvSpPr>
        <p:spPr/>
        <p:txBody>
          <a:bodyPr/>
          <a:lstStyle/>
          <a:p>
            <a:pPr rtl="0"/>
            <a:fld id="{508CD711-02CE-411D-9BB7-9CC6D0080C33}" type="datetime1">
              <a:rPr lang="es-ES" smtClean="0"/>
              <a:t>07/12/2023</a:t>
            </a:fld>
            <a:endParaRPr lang="en-US"/>
          </a:p>
        </p:txBody>
      </p:sp>
      <p:pic>
        <p:nvPicPr>
          <p:cNvPr id="5" name="Imagen 4">
            <a:extLst>
              <a:ext uri="{FF2B5EF4-FFF2-40B4-BE49-F238E27FC236}">
                <a16:creationId xmlns:a16="http://schemas.microsoft.com/office/drawing/2014/main" id="{E848E979-CB71-AF06-3E90-CEC9344D9111}"/>
              </a:ext>
            </a:extLst>
          </p:cNvPr>
          <p:cNvPicPr>
            <a:picLocks noChangeAspect="1"/>
          </p:cNvPicPr>
          <p:nvPr/>
        </p:nvPicPr>
        <p:blipFill>
          <a:blip r:embed="rId5"/>
          <a:stretch>
            <a:fillRect/>
          </a:stretch>
        </p:blipFill>
        <p:spPr>
          <a:xfrm>
            <a:off x="1066800" y="2103120"/>
            <a:ext cx="3048396" cy="3663198"/>
          </a:xfrm>
          <a:prstGeom prst="rect">
            <a:avLst/>
          </a:prstGeom>
        </p:spPr>
      </p:pic>
    </p:spTree>
    <p:extLst>
      <p:ext uri="{BB962C8B-B14F-4D97-AF65-F5344CB8AC3E}">
        <p14:creationId xmlns:p14="http://schemas.microsoft.com/office/powerpoint/2010/main" val="42747362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69_TF78438558" id="{FEC5A158-C6DA-491F-AAAA-5287B83C4431}" vid="{280D6CAE-901C-494E-B868-9F8008F9B3E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themeOverride>
</file>

<file path=ppt/theme/themeOverride2.xml><?xml version="1.0" encoding="utf-8"?>
<a:themeOverride xmlns:a="http://schemas.openxmlformats.org/drawingml/2006/main">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696</TotalTime>
  <Words>5108</Words>
  <Application>Microsoft Office PowerPoint</Application>
  <PresentationFormat>Panorámica</PresentationFormat>
  <Paragraphs>260</Paragraphs>
  <Slides>28</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Aparajita</vt:lpstr>
      <vt:lpstr>Calibri</vt:lpstr>
      <vt:lpstr>Century Gothic</vt:lpstr>
      <vt:lpstr>Garamond</vt:lpstr>
      <vt:lpstr>SavonVTI</vt:lpstr>
      <vt:lpstr>El Nacimiento de Jesucristo Según Mateo</vt:lpstr>
      <vt:lpstr>Presentación de PowerPoint</vt:lpstr>
      <vt:lpstr>Los Cuarto Evangelios</vt:lpstr>
      <vt:lpstr>Los Cuarto Evangelios</vt:lpstr>
      <vt:lpstr>El Evangelio de San Juan representado como “Aguilar”</vt:lpstr>
      <vt:lpstr>El Evangelio de San Juan representado como “Aguilar”</vt:lpstr>
      <vt:lpstr>El Evangelio de San Juan representado como “Aguilar”</vt:lpstr>
      <vt:lpstr>El Evangelio de San Juan representado como “Aguilar”</vt:lpstr>
      <vt:lpstr>El Evangelio de San Marcos Representado como un león con alas</vt:lpstr>
      <vt:lpstr>El Evangelio de San Lucas</vt:lpstr>
      <vt:lpstr>El Evangelio de San Mateo Representado como un ángel o hombre</vt:lpstr>
      <vt:lpstr>El Evangelio de San Mateo</vt:lpstr>
      <vt:lpstr>El Evangelio de San Mateo</vt:lpstr>
      <vt:lpstr>El Evangelio de San Mateo</vt:lpstr>
      <vt:lpstr>Mateo 1</vt:lpstr>
      <vt:lpstr>Mateo 1</vt:lpstr>
      <vt:lpstr>Mateo 1 – Los Particulares</vt:lpstr>
      <vt:lpstr>La Maldición del Rey Jeconías</vt:lpstr>
      <vt:lpstr>La Maldición del Rey Jeconías</vt:lpstr>
      <vt:lpstr>La Intervención Divina con José y María</vt:lpstr>
      <vt:lpstr>Jesús = Jehová es Salvación</vt:lpstr>
      <vt:lpstr>El Mesías, Dios, Vendrá de una virgen</vt:lpstr>
      <vt:lpstr>El Mesías, Dios, Vendrá de una virgen</vt:lpstr>
      <vt:lpstr>Satanás el Matador de Bebés</vt:lpstr>
      <vt:lpstr>Moloc, el dios de bebés muertos</vt:lpstr>
      <vt:lpstr>Buscaron al Bebé Jesús</vt:lpstr>
      <vt:lpstr>Buscaron al Bebé Jesús</vt:lpstr>
      <vt:lpstr>¿Qué aprendimos de este relato?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Nacimiento de Jesucristo Según Mateo</dc:title>
  <dc:creator>David Cox</dc:creator>
  <cp:lastModifiedBy>David Cox</cp:lastModifiedBy>
  <cp:revision>59</cp:revision>
  <dcterms:created xsi:type="dcterms:W3CDTF">2023-12-07T14:24:57Z</dcterms:created>
  <dcterms:modified xsi:type="dcterms:W3CDTF">2023-12-08T02:00:57Z</dcterms:modified>
</cp:coreProperties>
</file>