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4" r:id="rId3"/>
    <p:sldId id="266" r:id="rId4"/>
    <p:sldId id="267" r:id="rId5"/>
    <p:sldId id="258" r:id="rId6"/>
    <p:sldId id="268" r:id="rId7"/>
    <p:sldId id="269" r:id="rId8"/>
    <p:sldId id="270" r:id="rId9"/>
    <p:sldId id="259" r:id="rId10"/>
    <p:sldId id="260" r:id="rId11"/>
    <p:sldId id="282" r:id="rId12"/>
    <p:sldId id="261" r:id="rId13"/>
    <p:sldId id="283" r:id="rId14"/>
    <p:sldId id="262" r:id="rId15"/>
    <p:sldId id="263" r:id="rId16"/>
    <p:sldId id="272" r:id="rId17"/>
    <p:sldId id="276" r:id="rId18"/>
    <p:sldId id="277" r:id="rId19"/>
    <p:sldId id="278" r:id="rId20"/>
    <p:sldId id="271" r:id="rId21"/>
    <p:sldId id="279" r:id="rId22"/>
    <p:sldId id="281" r:id="rId23"/>
    <p:sldId id="257" r:id="rId24"/>
    <p:sldId id="265"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0649" autoAdjust="0"/>
  </p:normalViewPr>
  <p:slideViewPr>
    <p:cSldViewPr snapToGrid="0">
      <p:cViewPr varScale="1">
        <p:scale>
          <a:sx n="36" d="100"/>
          <a:sy n="36" d="100"/>
        </p:scale>
        <p:origin x="20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F91AF-064C-4F21-AE1E-A38D568BDE79}" type="datetimeFigureOut">
              <a:rPr lang="es-MX" smtClean="0"/>
              <a:t>30/05/2021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6ED13-791D-4442-9EBC-109C2C39305D}" type="slidenum">
              <a:rPr lang="es-MX" smtClean="0"/>
              <a:t>‹Nº›</a:t>
            </a:fld>
            <a:endParaRPr lang="es-MX"/>
          </a:p>
        </p:txBody>
      </p:sp>
    </p:spTree>
    <p:extLst>
      <p:ext uri="{BB962C8B-B14F-4D97-AF65-F5344CB8AC3E}">
        <p14:creationId xmlns:p14="http://schemas.microsoft.com/office/powerpoint/2010/main" val="401203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Hoy vamos a dejar de introducir nuevos temas y hacer un repaso de lo que hemos visto sobre Dios, Dios es amor, y este amor debe replicarse en el matrimonio.</a:t>
            </a:r>
          </a:p>
          <a:p>
            <a:pPr marL="171450" indent="-171450">
              <a:buFont typeface="Arial" panose="020B0604020202020204" pitchFamily="34" charset="0"/>
              <a:buChar char="•"/>
            </a:pPr>
            <a:r>
              <a:rPr lang="es-MX" dirty="0"/>
              <a:t>Dios es amor. Este amor es altamente envuelto con las tres personas de la Trinidad, la esencia de ser de la Deidad tiene mucho de ver con las relaciones entre las tres personas. </a:t>
            </a:r>
          </a:p>
          <a:p>
            <a:pPr marL="171450" indent="-171450">
              <a:buFont typeface="Arial" panose="020B0604020202020204" pitchFamily="34" charset="0"/>
              <a:buChar char="•"/>
            </a:pPr>
            <a:r>
              <a:rPr lang="es-MX" dirty="0"/>
              <a:t>Entendiendo y estudiando esto en la Trinidad nos da introspección en nuestros matrimonio. Además de entendimiento, nos manda a tratar a nuestros cónyuges mejor.</a:t>
            </a:r>
          </a:p>
        </p:txBody>
      </p:sp>
      <p:sp>
        <p:nvSpPr>
          <p:cNvPr id="4" name="Marcador de número de diapositiva 3"/>
          <p:cNvSpPr>
            <a:spLocks noGrp="1"/>
          </p:cNvSpPr>
          <p:nvPr>
            <p:ph type="sldNum" sz="quarter" idx="5"/>
          </p:nvPr>
        </p:nvSpPr>
        <p:spPr/>
        <p:txBody>
          <a:bodyPr/>
          <a:lstStyle/>
          <a:p>
            <a:fld id="{A0C6ED13-791D-4442-9EBC-109C2C39305D}" type="slidenum">
              <a:rPr lang="es-MX" smtClean="0"/>
              <a:t>1</a:t>
            </a:fld>
            <a:endParaRPr lang="es-MX"/>
          </a:p>
        </p:txBody>
      </p:sp>
    </p:spTree>
    <p:extLst>
      <p:ext uri="{BB962C8B-B14F-4D97-AF65-F5344CB8AC3E}">
        <p14:creationId xmlns:p14="http://schemas.microsoft.com/office/powerpoint/2010/main" val="373713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b="1" dirty="0"/>
              <a:t>Col 1:18 </a:t>
            </a:r>
            <a:r>
              <a:rPr lang="es-MX" i="1" dirty="0"/>
              <a:t>y él es la cabeza del cuerpo que es la iglesia, él que es el principio, el primogénito de entre los muertos, para que en todo tenga la preeminencia;</a:t>
            </a:r>
          </a:p>
          <a:p>
            <a:pPr marL="171450" indent="-171450">
              <a:buFont typeface="Arial" panose="020B0604020202020204" pitchFamily="34" charset="0"/>
              <a:buChar char="•"/>
            </a:pPr>
            <a:r>
              <a:rPr lang="es-MX" i="1" dirty="0"/>
              <a:t>“antes fui engendrado” </a:t>
            </a:r>
            <a:r>
              <a:rPr lang="es-MX" i="0" dirty="0"/>
              <a:t>que la relación de amor entre la Trinidad ya existía.</a:t>
            </a:r>
          </a:p>
          <a:p>
            <a:pPr marL="171450" indent="-171450">
              <a:buFont typeface="Arial" panose="020B0604020202020204" pitchFamily="34" charset="0"/>
              <a:buChar char="•"/>
            </a:pPr>
            <a:r>
              <a:rPr lang="es-MX" dirty="0"/>
              <a:t>El amor no puede ser esforzado. Tiene que fluir desde el alma, desde el profundo del ser para el otro. Dios reconoce el amor en los humanos porque los que aman a Dios no pueden llenarse de Dios. Buscan a Dios con ganas, y desde temprano. </a:t>
            </a:r>
          </a:p>
          <a:p>
            <a:pPr marL="171450" indent="-171450">
              <a:buFont typeface="Arial" panose="020B0604020202020204" pitchFamily="34" charset="0"/>
              <a:buChar char="•"/>
            </a:pPr>
            <a:r>
              <a:rPr lang="es-MX" dirty="0"/>
              <a:t>La Sabiduría de Proverbios es una personificación de Jesús Dios. Jesús siempre estaba frente a Dios el Padre. Versículos 23 hasta 29 define antes de todas las obras de Dios de la antigüedad, Jesús el Verbo estaba frente a frente a Dios el Padre en la eternidad pasada.</a:t>
            </a:r>
          </a:p>
          <a:p>
            <a:pPr marL="171450" indent="-171450">
              <a:buFont typeface="Arial" panose="020B0604020202020204" pitchFamily="34" charset="0"/>
              <a:buChar char="•"/>
            </a:pPr>
            <a:r>
              <a:rPr lang="es-MX" dirty="0"/>
              <a:t>Jesús la Sabiduría suprema era una posesión del Padre. Yo Pastor David “tengo” una esposa, pero no es decir que ella es mi esclava, sino que tengo una relación en seria con ella por toda la vida. Así igual todos los maridos “tienen” una esposa. El Padre tiene al Hijo, o tiene una relación con Él. En lugar de ser ofendido, debemos observar que es una gran privilegio que Jesús tuvo esta relación de amor con el Padre, con nosotros si le recibimos. Esto es la esencia de Dios, de mero Dios. No es vergonzoso, sino un gran honor.</a:t>
            </a:r>
          </a:p>
          <a:p>
            <a:pPr marL="171450" indent="-171450">
              <a:buFont typeface="Arial" panose="020B0604020202020204" pitchFamily="34" charset="0"/>
              <a:buChar char="•"/>
            </a:pPr>
            <a:r>
              <a:rPr lang="es-MX" dirty="0"/>
              <a:t>El fundamento o los cimientos de Dios, o de dónde vino Dios, ¿Qué es su historia? ¿Su familia, su origen? Todo esto es captado en simplemente “Dios es amor.” Es cómo su apellido. Esto define qué es Dios. Esta nos da orientación completamente de cómo es Dios, cómo es su carácter, sus acciones, sus dichos, todo lo de Él.</a:t>
            </a:r>
          </a:p>
          <a:p>
            <a:pPr marL="171450" indent="-17145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A0C6ED13-791D-4442-9EBC-109C2C39305D}" type="slidenum">
              <a:rPr lang="es-MX" smtClean="0"/>
              <a:t>10</a:t>
            </a:fld>
            <a:endParaRPr lang="es-MX"/>
          </a:p>
        </p:txBody>
      </p:sp>
    </p:spTree>
    <p:extLst>
      <p:ext uri="{BB962C8B-B14F-4D97-AF65-F5344CB8AC3E}">
        <p14:creationId xmlns:p14="http://schemas.microsoft.com/office/powerpoint/2010/main" val="3420004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Lo que tenemos que entender y sacar de estos pasajes es la tierna cosa que es el amor, el convivio entre dos personas. Esto es Dios. Específicamente, el Espíritu Santo es gozo, este gozo viene de algo, y este algo es Dios.</a:t>
            </a:r>
          </a:p>
          <a:p>
            <a:pPr marL="171450" indent="-171450">
              <a:buFont typeface="Arial" panose="020B0604020202020204" pitchFamily="34" charset="0"/>
              <a:buChar char="•"/>
            </a:pPr>
            <a:r>
              <a:rPr lang="es-MX" dirty="0"/>
              <a:t>En una forma es de jugar uno con su guate. Es Abraham jugando con Sara su esposa cuando el rey Abimelec los vio. Este tipo de cosa es excelente, es la suma de la relación. </a:t>
            </a:r>
          </a:p>
          <a:p>
            <a:pPr marL="171450" indent="-171450">
              <a:buFont typeface="Arial" panose="020B0604020202020204" pitchFamily="34" charset="0"/>
              <a:buChar char="•"/>
            </a:pPr>
            <a:r>
              <a:rPr lang="es-MX" dirty="0"/>
              <a:t>No es el contacto físico entre hombre y mujer. Es el contacto físico con alguien que alta y legítimamente le amas y te ama. Puedes tocar una prostituta todo lo que quieres, y no será esto. No es igual. Satanás imita pero la sustancia no es lo mismo. No es lo mismo porque en lo perfecto de Dios, antes de tener relaciones, la pareja se entrega con votos delante de Dios a entregarse solamente a su cónyuge. Se llama boda, matrimonio. Tu pareja es único para ti. No hay otro u otra.</a:t>
            </a:r>
          </a:p>
          <a:p>
            <a:pPr marL="171450" indent="-17145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A0C6ED13-791D-4442-9EBC-109C2C39305D}" type="slidenum">
              <a:rPr lang="es-MX" smtClean="0"/>
              <a:t>11</a:t>
            </a:fld>
            <a:endParaRPr lang="es-MX"/>
          </a:p>
        </p:txBody>
      </p:sp>
    </p:spTree>
    <p:extLst>
      <p:ext uri="{BB962C8B-B14F-4D97-AF65-F5344CB8AC3E}">
        <p14:creationId xmlns:p14="http://schemas.microsoft.com/office/powerpoint/2010/main" val="333247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Contrario al concepto común y corriente, no somos salvos simplemente porque repetimos unas palabras. Igualmente, dos personas en una película no son casados simplemente porque repiten los votos para la película. Si no hay sinceridad y exclusividad cuando están diciendo estos votos matrimoniales, no es válido, no es real. </a:t>
            </a:r>
          </a:p>
          <a:p>
            <a:pPr marL="171450" indent="-171450">
              <a:buFont typeface="Arial" panose="020B0604020202020204" pitchFamily="34" charset="0"/>
              <a:buChar char="•"/>
            </a:pPr>
            <a:r>
              <a:rPr lang="es-MX" dirty="0"/>
              <a:t>Tienen que entender lo que significa. Sin sinceridad son hipócritas.</a:t>
            </a:r>
          </a:p>
          <a:p>
            <a:pPr marL="171450" indent="-171450">
              <a:buFont typeface="Arial" panose="020B0604020202020204" pitchFamily="34" charset="0"/>
              <a:buChar char="•"/>
            </a:pPr>
            <a:r>
              <a:rPr lang="es-MX" dirty="0"/>
              <a:t>Tienen que realmente estar diciendo la verdad o no se vale. </a:t>
            </a:r>
          </a:p>
          <a:p>
            <a:pPr marL="171450" indent="-171450">
              <a:buFont typeface="Arial" panose="020B0604020202020204" pitchFamily="34" charset="0"/>
              <a:buChar char="•"/>
            </a:pPr>
            <a:r>
              <a:rPr lang="es-MX" dirty="0"/>
              <a:t>Tienen que expresar la verdad de su corazón y voluntad cuando dicen sus votos matrimoniales.</a:t>
            </a:r>
          </a:p>
          <a:p>
            <a:pPr marL="171450" indent="-171450">
              <a:buFont typeface="Arial" panose="020B0604020202020204" pitchFamily="34" charset="0"/>
              <a:buChar char="•"/>
            </a:pPr>
            <a:r>
              <a:rPr lang="es-MX" dirty="0"/>
              <a:t>La verdadera salvación se ve muy simple en el cambio del carácter de la persona, absorbe y emite el amor, el amor de Dios.</a:t>
            </a:r>
          </a:p>
          <a:p>
            <a:pPr marL="171450" indent="-171450">
              <a:buFont typeface="Arial" panose="020B0604020202020204" pitchFamily="34" charset="0"/>
              <a:buChar char="•"/>
            </a:pPr>
            <a:r>
              <a:rPr lang="es-MX" dirty="0"/>
              <a:t>Faltando este amor, ni ha conocido a Dios. O sea, ni ha hecho una introducción para conocer uno al otro con Dios.</a:t>
            </a:r>
          </a:p>
          <a:p>
            <a:pPr marL="0" indent="0">
              <a:buFont typeface="Arial" panose="020B0604020202020204" pitchFamily="34" charset="0"/>
              <a:buNone/>
            </a:pPr>
            <a:endParaRPr lang="es-MX" dirty="0"/>
          </a:p>
        </p:txBody>
      </p:sp>
      <p:sp>
        <p:nvSpPr>
          <p:cNvPr id="4" name="Marcador de número de diapositiva 3"/>
          <p:cNvSpPr>
            <a:spLocks noGrp="1"/>
          </p:cNvSpPr>
          <p:nvPr>
            <p:ph type="sldNum" sz="quarter" idx="5"/>
          </p:nvPr>
        </p:nvSpPr>
        <p:spPr/>
        <p:txBody>
          <a:bodyPr/>
          <a:lstStyle/>
          <a:p>
            <a:fld id="{A0C6ED13-791D-4442-9EBC-109C2C39305D}" type="slidenum">
              <a:rPr lang="es-MX" smtClean="0"/>
              <a:t>12</a:t>
            </a:fld>
            <a:endParaRPr lang="es-MX"/>
          </a:p>
        </p:txBody>
      </p:sp>
    </p:spTree>
    <p:extLst>
      <p:ext uri="{BB962C8B-B14F-4D97-AF65-F5344CB8AC3E}">
        <p14:creationId xmlns:p14="http://schemas.microsoft.com/office/powerpoint/2010/main" val="4260768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La salvación es una relación con Dios. Esto es un traspaso del amor de Dios que está en Dios a la persona.</a:t>
            </a:r>
          </a:p>
          <a:p>
            <a:pPr marL="171450" indent="-171450">
              <a:buFont typeface="Arial" panose="020B0604020202020204" pitchFamily="34" charset="0"/>
              <a:buChar char="•"/>
            </a:pPr>
            <a:r>
              <a:rPr lang="es-MX" dirty="0"/>
              <a:t>La salvación se hace porque Dios tal amó al mundo que envió su Hijo para morir a salvarnos. </a:t>
            </a:r>
            <a:r>
              <a:rPr lang="es-MX" dirty="0" err="1"/>
              <a:t>Jn</a:t>
            </a:r>
            <a:r>
              <a:rPr lang="es-MX" dirty="0"/>
              <a:t> 3:16</a:t>
            </a:r>
          </a:p>
          <a:p>
            <a:pPr marL="171450" indent="-171450">
              <a:buFont typeface="Arial" panose="020B0604020202020204" pitchFamily="34" charset="0"/>
              <a:buChar char="•"/>
            </a:pPr>
            <a:r>
              <a:rPr lang="es-MX" dirty="0"/>
              <a:t>Si no reconoces este gran evento del amor de Dios, la cruz, y si esto no te conmueve para recibir este amor del sacrificio de Jesús para tus pecados, para el perdón de tus pecados, entonces ni estás cerca de ser salvo, mucho menos eres salvo.</a:t>
            </a:r>
          </a:p>
          <a:p>
            <a:pPr marL="171450" indent="-171450">
              <a:buFont typeface="Arial" panose="020B0604020202020204" pitchFamily="34" charset="0"/>
              <a:buChar char="•"/>
            </a:pPr>
            <a:r>
              <a:rPr lang="es-MX" dirty="0"/>
              <a:t>Eres salvo realmente cuando reconoces el amor de Jesús en morir para salvarte, cuando recibes y respondes a este amor a Dios que te amó primero. Cuando formalmente “recibes a Jesús” como tu contraparte en el amor.</a:t>
            </a:r>
            <a:br>
              <a:rPr lang="es-MX" dirty="0"/>
            </a:br>
            <a:r>
              <a:rPr lang="es-MX" b="1" dirty="0"/>
              <a:t>Juan 1:12 </a:t>
            </a:r>
            <a:r>
              <a:rPr lang="es-MX" i="1" dirty="0"/>
              <a:t>Mas a todos los que le recibieron, a los que creen en su nombre, les dio potestad de ser hechos hijos de Dios</a:t>
            </a:r>
            <a:r>
              <a:rPr lang="es-MX" dirty="0"/>
              <a:t>; </a:t>
            </a:r>
            <a:r>
              <a:rPr lang="es-MX" b="1" u="none" dirty="0"/>
              <a:t>Juan 1:13</a:t>
            </a:r>
            <a:r>
              <a:rPr lang="es-MX" b="1" u="sng" dirty="0"/>
              <a:t> </a:t>
            </a:r>
            <a:r>
              <a:rPr lang="es-MX" i="1" dirty="0"/>
              <a:t>los cuales no son engendrados de sangre, ni de voluntad de carne, ni de voluntad de varón, sino de Dios.</a:t>
            </a:r>
          </a:p>
          <a:p>
            <a:pPr marL="171450" indent="-171450">
              <a:buFont typeface="Arial" panose="020B0604020202020204" pitchFamily="34" charset="0"/>
              <a:buChar char="•"/>
            </a:pPr>
            <a:r>
              <a:rPr lang="es-MX" dirty="0"/>
              <a:t>Es por el amor (primero en tiempo) de Dios hacia a nosotros que somos salvos. Pero tenemos que recibirle, o responder en la misma manera a Jesús, amarle a Él para ser salvo. No podemos amarle correctamente, pero cuando le recibimos, Dios nos da el poder de todo lo requerido. </a:t>
            </a:r>
          </a:p>
          <a:p>
            <a:pPr marL="171450" indent="-17145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A0C6ED13-791D-4442-9EBC-109C2C39305D}" type="slidenum">
              <a:rPr lang="es-MX" smtClean="0"/>
              <a:t>13</a:t>
            </a:fld>
            <a:endParaRPr lang="es-MX"/>
          </a:p>
        </p:txBody>
      </p:sp>
    </p:spTree>
    <p:extLst>
      <p:ext uri="{BB962C8B-B14F-4D97-AF65-F5344CB8AC3E}">
        <p14:creationId xmlns:p14="http://schemas.microsoft.com/office/powerpoint/2010/main" val="3001158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Jesús contestó “no, no es un mandamiento sino dos”.</a:t>
            </a:r>
          </a:p>
          <a:p>
            <a:pPr marL="171450" indent="-171450">
              <a:buFont typeface="Arial" panose="020B0604020202020204" pitchFamily="34" charset="0"/>
              <a:buChar char="•"/>
            </a:pPr>
            <a:r>
              <a:rPr lang="es-MX" dirty="0"/>
              <a:t>(1) Amar a Dios con todo tu ser.</a:t>
            </a:r>
          </a:p>
          <a:p>
            <a:pPr marL="171450" indent="-171450">
              <a:buFont typeface="Arial" panose="020B0604020202020204" pitchFamily="34" charset="0"/>
              <a:buChar char="•"/>
            </a:pPr>
            <a:r>
              <a:rPr lang="es-MX" dirty="0"/>
              <a:t>(2) Amar a tu prójimo.</a:t>
            </a:r>
          </a:p>
          <a:p>
            <a:pPr marL="171450" indent="-171450">
              <a:buFont typeface="Arial" panose="020B0604020202020204" pitchFamily="34" charset="0"/>
              <a:buChar char="•"/>
            </a:pPr>
            <a:r>
              <a:rPr lang="es-MX" dirty="0"/>
              <a:t>Esto presenta un problema para muchos cristianos que dicen que no aman a sus cónyuges, porque el amor es una función o actividad del alma, de la voluntad de uno.</a:t>
            </a:r>
          </a:p>
          <a:p>
            <a:pPr marL="171450" indent="-171450">
              <a:buFont typeface="Arial" panose="020B0604020202020204" pitchFamily="34" charset="0"/>
              <a:buChar char="•"/>
            </a:pPr>
            <a:r>
              <a:rPr lang="es-MX" dirty="0"/>
              <a:t>Estás completamente en posición y control del amor en tu vida, si amas o no, y con quien amas. Si Dios te manda a amar a tus enemigos y tus prójimos, entonces ¿Cómo que no debes y bien no puedes amar a tu cónyuge?</a:t>
            </a:r>
          </a:p>
          <a:p>
            <a:pPr marL="171450" indent="-17145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A0C6ED13-791D-4442-9EBC-109C2C39305D}" type="slidenum">
              <a:rPr lang="es-MX" smtClean="0"/>
              <a:t>14</a:t>
            </a:fld>
            <a:endParaRPr lang="es-MX"/>
          </a:p>
        </p:txBody>
      </p:sp>
    </p:spTree>
    <p:extLst>
      <p:ext uri="{BB962C8B-B14F-4D97-AF65-F5344CB8AC3E}">
        <p14:creationId xmlns:p14="http://schemas.microsoft.com/office/powerpoint/2010/main" val="3463098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El amar sale del corazón. Para adorar a Dios tienes que adorar a Dios con tu corazón.</a:t>
            </a:r>
          </a:p>
          <a:p>
            <a:pPr marL="171450" indent="-171450">
              <a:buFont typeface="Arial" panose="020B0604020202020204" pitchFamily="34" charset="0"/>
              <a:buChar char="•"/>
            </a:pPr>
            <a:r>
              <a:rPr lang="es-MX" dirty="0"/>
              <a:t>El amor es de elevar a otra persona en tu vida, mente y corazón.  Esta persona llega a ser el primero en que piensas, todo el día la persona que regresa a esta persona, y terminas el día pensando en esta persona. Así tiene que ser con Dios, porque así es como amas a una persona.</a:t>
            </a:r>
          </a:p>
          <a:p>
            <a:pPr marL="171450" indent="-171450">
              <a:buFont typeface="Arial" panose="020B0604020202020204" pitchFamily="34" charset="0"/>
              <a:buChar char="•"/>
            </a:pPr>
            <a:r>
              <a:rPr lang="es-MX" dirty="0"/>
              <a:t>No podemos amar a nadie más como amamos a Dios. Pero replicamos este mismo amor primero con nuestro cónyuge, con nuestros padres, con nuestros hijos, con los hermanos en nuestra iglesia, y con tu prójimo, aun con tus enemigos. Esto es de ser un hijo o hija de Dios entonces.</a:t>
            </a:r>
          </a:p>
          <a:p>
            <a:pPr marL="171450" indent="-171450">
              <a:buFont typeface="Arial" panose="020B0604020202020204" pitchFamily="34" charset="0"/>
              <a:buChar char="•"/>
            </a:pPr>
            <a:r>
              <a:rPr lang="es-MX" dirty="0"/>
              <a:t>Jonathan Edwards dijo una vez que el buscar a Dios es el principal negocio del cristiano. ¿Y cómo buscamos a Dios? Buscando la renovación de nuestras mentes para que pensemos sus pensamientos y andemos en sus sendas.</a:t>
            </a:r>
          </a:p>
          <a:p>
            <a:pPr marL="171450" indent="-171450">
              <a:buFont typeface="Arial" panose="020B0604020202020204" pitchFamily="34" charset="0"/>
              <a:buChar char="•"/>
            </a:pPr>
            <a:r>
              <a:rPr lang="es-MX" dirty="0"/>
              <a:t>Entonces, ¿Cómo adoramos a Dios en espíritu y en verdad?</a:t>
            </a:r>
          </a:p>
          <a:p>
            <a:pPr marL="171450" indent="-171450">
              <a:buFont typeface="Arial" panose="020B0604020202020204" pitchFamily="34" charset="0"/>
              <a:buChar char="•"/>
            </a:pPr>
            <a:endParaRPr lang="es-MX" dirty="0"/>
          </a:p>
          <a:p>
            <a:pPr marL="171450" indent="-17145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A0C6ED13-791D-4442-9EBC-109C2C39305D}" type="slidenum">
              <a:rPr lang="es-MX" smtClean="0"/>
              <a:t>15</a:t>
            </a:fld>
            <a:endParaRPr lang="es-MX"/>
          </a:p>
        </p:txBody>
      </p:sp>
    </p:spTree>
    <p:extLst>
      <p:ext uri="{BB962C8B-B14F-4D97-AF65-F5344CB8AC3E}">
        <p14:creationId xmlns:p14="http://schemas.microsoft.com/office/powerpoint/2010/main" val="2584671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Adoramos a Dios en espíritu y en verdad por ordenar nuestras vidas cómo Dios quiere.</a:t>
            </a:r>
          </a:p>
          <a:p>
            <a:pPr marL="171450" indent="-171450">
              <a:buFont typeface="Arial" panose="020B0604020202020204" pitchFamily="34" charset="0"/>
              <a:buChar char="•"/>
            </a:pPr>
            <a:r>
              <a:rPr lang="es-MX" b="1" dirty="0"/>
              <a:t>Efesios 5:1 </a:t>
            </a:r>
            <a:r>
              <a:rPr lang="es-MX" dirty="0"/>
              <a:t>Los hijos muy en amor con sus padres quieren imitar a sus padres. Igual nosotros con nuestro Padre Dios.</a:t>
            </a:r>
          </a:p>
          <a:p>
            <a:pPr marL="171450" indent="-171450">
              <a:buFont typeface="Arial" panose="020B0604020202020204" pitchFamily="34" charset="0"/>
              <a:buChar char="•"/>
            </a:pPr>
            <a:r>
              <a:rPr lang="es-MX" b="1" dirty="0"/>
              <a:t>1 Pedro 1:15</a:t>
            </a:r>
            <a:r>
              <a:rPr lang="es-MX" dirty="0"/>
              <a:t> </a:t>
            </a:r>
            <a:r>
              <a:rPr lang="es-MX" i="1" dirty="0"/>
              <a:t>sino, como aquel que os llamó es santo, sed también vosotros santos en toda vuestra manera de vivir;</a:t>
            </a:r>
          </a:p>
        </p:txBody>
      </p:sp>
      <p:sp>
        <p:nvSpPr>
          <p:cNvPr id="4" name="Marcador de número de diapositiva 3"/>
          <p:cNvSpPr>
            <a:spLocks noGrp="1"/>
          </p:cNvSpPr>
          <p:nvPr>
            <p:ph type="sldNum" sz="quarter" idx="5"/>
          </p:nvPr>
        </p:nvSpPr>
        <p:spPr/>
        <p:txBody>
          <a:bodyPr/>
          <a:lstStyle/>
          <a:p>
            <a:fld id="{A0C6ED13-791D-4442-9EBC-109C2C39305D}" type="slidenum">
              <a:rPr lang="es-MX" smtClean="0"/>
              <a:t>16</a:t>
            </a:fld>
            <a:endParaRPr lang="es-MX"/>
          </a:p>
        </p:txBody>
      </p:sp>
    </p:spTree>
    <p:extLst>
      <p:ext uri="{BB962C8B-B14F-4D97-AF65-F5344CB8AC3E}">
        <p14:creationId xmlns:p14="http://schemas.microsoft.com/office/powerpoint/2010/main" val="3876354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La más simple forma de adorar a Dios es de imitar a Dios en tu carácter y conducta. Sí, Dios va a juzgar al mundo, pero no somos jueces sino víctimas y agresores que van bajo el juicio de Dios. Pero Dios es amor, longanimidad, misericordioso, da gracia, es benigno, lleno de buenas cosas que da a otros. Estos tipos de muestras de su carácter debemos imitar y no condenar y acusar a nuestros hermanos.</a:t>
            </a:r>
          </a:p>
          <a:p>
            <a:pPr marL="171450" indent="-171450">
              <a:buFont typeface="Arial" panose="020B0604020202020204" pitchFamily="34" charset="0"/>
              <a:buChar char="•"/>
            </a:pPr>
            <a:r>
              <a:rPr lang="es-MX" dirty="0"/>
              <a:t>Jesús es el Amado Hijo de Dios el Padre que ama. Pero fíjate que cuando tenemos esta relación salvadora con Dios, y imitamos a nuestro Dios, llegamos a nosotros de ser reconocido por Dios como “hijos amados” también. Entramos en esta relación amoroso entre la Trinidad. Nos trae a convivir con Él, con Dios el su cielo para cumplir con nuestra salvación. Sumo gozo rebosando sin limites, excelente.</a:t>
            </a:r>
          </a:p>
        </p:txBody>
      </p:sp>
      <p:sp>
        <p:nvSpPr>
          <p:cNvPr id="4" name="Marcador de número de diapositiva 3"/>
          <p:cNvSpPr>
            <a:spLocks noGrp="1"/>
          </p:cNvSpPr>
          <p:nvPr>
            <p:ph type="sldNum" sz="quarter" idx="5"/>
          </p:nvPr>
        </p:nvSpPr>
        <p:spPr/>
        <p:txBody>
          <a:bodyPr/>
          <a:lstStyle/>
          <a:p>
            <a:fld id="{A0C6ED13-791D-4442-9EBC-109C2C39305D}" type="slidenum">
              <a:rPr lang="es-MX" smtClean="0"/>
              <a:t>17</a:t>
            </a:fld>
            <a:endParaRPr lang="es-MX"/>
          </a:p>
        </p:txBody>
      </p:sp>
    </p:spTree>
    <p:extLst>
      <p:ext uri="{BB962C8B-B14F-4D97-AF65-F5344CB8AC3E}">
        <p14:creationId xmlns:p14="http://schemas.microsoft.com/office/powerpoint/2010/main" val="3121281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En el cuadro de un templo (lugar en la tierra donde uno adora a Dios formalmente) con un sacerdote (intermediario entre humano y Dios), en este cuadro, hay la necesidad que cada vez que te presentas delante de Dios de adorarle, que le traes sacrificios. Un sacrificio es como una vaca u oveja que era parte de tu vida, pero tu le entregas esto a Dios. Le das esto a Dios. Hoy en día un cristiano puede entregarle en sacrificio el placer de fumar cigarros, o tomar alcohol o drogas, o chismear, o mentir, o robar. Los sacrificios que damos a Dios (aparte de nuestros bienes) pueden ser cosas partes de nuestras vidas, que dejamos de hacer. Esto por tu amor a Dios.</a:t>
            </a:r>
          </a:p>
          <a:p>
            <a:pPr marL="171450" indent="-171450">
              <a:buFont typeface="Arial" panose="020B0604020202020204" pitchFamily="34" charset="0"/>
              <a:buChar char="•"/>
            </a:pPr>
            <a:r>
              <a:rPr lang="es-MX" dirty="0"/>
              <a:t>En el NT, adoramos a Dios en la casa de Dios, la iglesia, y en nuestros cuerpos que también es la morada de Dios.</a:t>
            </a:r>
          </a:p>
          <a:p>
            <a:pPr marL="171450" indent="-171450">
              <a:buFont typeface="Arial" panose="020B0604020202020204" pitchFamily="34" charset="0"/>
              <a:buChar char="•"/>
            </a:pPr>
            <a:r>
              <a:rPr lang="es-MX" dirty="0"/>
              <a:t>¿Qué o cuales sacrificios quiere Dios? ¿Cuáles agradan a Dios? Contrición y humillación. El doblar la rodilla a la voluntad de Dios. El obedecerle.</a:t>
            </a:r>
          </a:p>
          <a:p>
            <a:pPr marL="171450" indent="-171450">
              <a:buFont typeface="Arial" panose="020B0604020202020204" pitchFamily="34" charset="0"/>
              <a:buChar char="•"/>
            </a:pPr>
            <a:r>
              <a:rPr lang="es-MX" dirty="0"/>
              <a:t>Contrición</a:t>
            </a:r>
            <a:r>
              <a:rPr lang="en-US" dirty="0"/>
              <a:t> -</a:t>
            </a:r>
            <a:r>
              <a:rPr lang="es-MX" dirty="0"/>
              <a:t> arrepentimiento por haber pecado contra Dios</a:t>
            </a:r>
          </a:p>
          <a:p>
            <a:pPr marL="171450" indent="-171450">
              <a:buFont typeface="Arial" panose="020B0604020202020204" pitchFamily="34" charset="0"/>
              <a:buChar char="•"/>
            </a:pPr>
            <a:r>
              <a:rPr lang="es-MX" dirty="0"/>
              <a:t>Humillación - herir el amor a un mismo o tu dignidad, el abatir tu orgullo.</a:t>
            </a:r>
          </a:p>
          <a:p>
            <a:pPr marL="171450" indent="-171450">
              <a:buFont typeface="Arial" panose="020B0604020202020204" pitchFamily="34" charset="0"/>
              <a:buChar char="•"/>
            </a:pPr>
            <a:r>
              <a:rPr lang="es-MX" dirty="0"/>
              <a:t>El verdadero mansedumbre delante de Dios y tu orgullo en sí mismo no pueden existir lado al lado. Los dos son fuerzas fuertes en contra el uno al otro.  </a:t>
            </a:r>
          </a:p>
        </p:txBody>
      </p:sp>
      <p:sp>
        <p:nvSpPr>
          <p:cNvPr id="4" name="Marcador de número de diapositiva 3"/>
          <p:cNvSpPr>
            <a:spLocks noGrp="1"/>
          </p:cNvSpPr>
          <p:nvPr>
            <p:ph type="sldNum" sz="quarter" idx="5"/>
          </p:nvPr>
        </p:nvSpPr>
        <p:spPr/>
        <p:txBody>
          <a:bodyPr/>
          <a:lstStyle/>
          <a:p>
            <a:fld id="{A0C6ED13-791D-4442-9EBC-109C2C39305D}" type="slidenum">
              <a:rPr lang="es-MX" smtClean="0"/>
              <a:t>18</a:t>
            </a:fld>
            <a:endParaRPr lang="es-MX"/>
          </a:p>
        </p:txBody>
      </p:sp>
    </p:spTree>
    <p:extLst>
      <p:ext uri="{BB962C8B-B14F-4D97-AF65-F5344CB8AC3E}">
        <p14:creationId xmlns:p14="http://schemas.microsoft.com/office/powerpoint/2010/main" val="3510415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Tenemos que entender el tipo de gente que son salvos y van al cielo a vivir la eternidad con Dios. Son gente contrita, humildes, y quebrantada, practicando constantemente el arrepentimiento, y expulsando los pecados de sus vidas.</a:t>
            </a:r>
          </a:p>
        </p:txBody>
      </p:sp>
      <p:sp>
        <p:nvSpPr>
          <p:cNvPr id="4" name="Marcador de número de diapositiva 3"/>
          <p:cNvSpPr>
            <a:spLocks noGrp="1"/>
          </p:cNvSpPr>
          <p:nvPr>
            <p:ph type="sldNum" sz="quarter" idx="5"/>
          </p:nvPr>
        </p:nvSpPr>
        <p:spPr/>
        <p:txBody>
          <a:bodyPr/>
          <a:lstStyle/>
          <a:p>
            <a:fld id="{A0C6ED13-791D-4442-9EBC-109C2C39305D}" type="slidenum">
              <a:rPr lang="es-MX" smtClean="0"/>
              <a:t>19</a:t>
            </a:fld>
            <a:endParaRPr lang="es-MX"/>
          </a:p>
        </p:txBody>
      </p:sp>
    </p:spTree>
    <p:extLst>
      <p:ext uri="{BB962C8B-B14F-4D97-AF65-F5344CB8AC3E}">
        <p14:creationId xmlns:p14="http://schemas.microsoft.com/office/powerpoint/2010/main" val="308221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¿Qué sacamos de 1 Juan 4:8?</a:t>
            </a:r>
          </a:p>
        </p:txBody>
      </p:sp>
      <p:sp>
        <p:nvSpPr>
          <p:cNvPr id="4" name="Marcador de número de diapositiva 3"/>
          <p:cNvSpPr>
            <a:spLocks noGrp="1"/>
          </p:cNvSpPr>
          <p:nvPr>
            <p:ph type="sldNum" sz="quarter" idx="5"/>
          </p:nvPr>
        </p:nvSpPr>
        <p:spPr/>
        <p:txBody>
          <a:bodyPr/>
          <a:lstStyle/>
          <a:p>
            <a:fld id="{A0C6ED13-791D-4442-9EBC-109C2C39305D}" type="slidenum">
              <a:rPr lang="es-MX" smtClean="0"/>
              <a:t>2</a:t>
            </a:fld>
            <a:endParaRPr lang="es-MX"/>
          </a:p>
        </p:txBody>
      </p:sp>
    </p:spTree>
    <p:extLst>
      <p:ext uri="{BB962C8B-B14F-4D97-AF65-F5344CB8AC3E}">
        <p14:creationId xmlns:p14="http://schemas.microsoft.com/office/powerpoint/2010/main" val="2019630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La iniquidad es el pecado. De entretener el pecado, practicándolo o aun pensando en ello, es de anular cualquier sinceridad que puedes tener para con Dios.</a:t>
            </a:r>
          </a:p>
          <a:p>
            <a:pPr marL="171450" indent="-171450">
              <a:buFont typeface="Arial" panose="020B0604020202020204" pitchFamily="34" charset="0"/>
              <a:buChar char="•"/>
            </a:pPr>
            <a:r>
              <a:rPr lang="es-MX" dirty="0"/>
              <a:t>Tenemos que llenar nuestras vidas con introspección, y expulsar lo que entendemos por estudio de las Escrituras que es algo que desagrada a Dios. Solamente así, podemos entrar en el amor de Dios.</a:t>
            </a:r>
          </a:p>
          <a:p>
            <a:pPr marL="171450" indent="-171450">
              <a:buFont typeface="Arial" panose="020B0604020202020204" pitchFamily="34" charset="0"/>
              <a:buChar char="•"/>
            </a:pPr>
            <a:r>
              <a:rPr lang="es-MX" dirty="0"/>
              <a:t>Envidia – La envidia es de tener celos o mala sangre contra otra persona por supuestamente lo que ellos tienen o que ellos son y tú no tienes o no eres. Cada persona se para o se cae bajo la condenación de Dios por su propia vida. Debemos mantener esto como lo que nos controla, no pensar en lo que tienen otros o lo menor que ellos son de nosotros. Envidia destruye el amor. Satanás sabe esto, y para los soberbios, para los que se conducen su vida debajo la manda de Satanás, los soberbios son un show de “la buena vida”, y la media social de hoy es exactamente donde ellos van a demostrar esto y jactarse de sus propias vidas mejores de todos. </a:t>
            </a:r>
          </a:p>
          <a:p>
            <a:endParaRPr lang="es-MX" dirty="0"/>
          </a:p>
        </p:txBody>
      </p:sp>
      <p:sp>
        <p:nvSpPr>
          <p:cNvPr id="4" name="Marcador de número de diapositiva 3"/>
          <p:cNvSpPr>
            <a:spLocks noGrp="1"/>
          </p:cNvSpPr>
          <p:nvPr>
            <p:ph type="sldNum" sz="quarter" idx="5"/>
          </p:nvPr>
        </p:nvSpPr>
        <p:spPr/>
        <p:txBody>
          <a:bodyPr/>
          <a:lstStyle/>
          <a:p>
            <a:fld id="{A0C6ED13-791D-4442-9EBC-109C2C39305D}" type="slidenum">
              <a:rPr lang="es-MX" smtClean="0"/>
              <a:t>20</a:t>
            </a:fld>
            <a:endParaRPr lang="es-MX"/>
          </a:p>
        </p:txBody>
      </p:sp>
    </p:spTree>
    <p:extLst>
      <p:ext uri="{BB962C8B-B14F-4D97-AF65-F5344CB8AC3E}">
        <p14:creationId xmlns:p14="http://schemas.microsoft.com/office/powerpoint/2010/main" val="1731323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Dios fácilmente escudriña los corazones para ver la falsedad de humildad y de espiritualidad en las vidas. Esto simplemente es dicen pero no cumplen en sus vidas con el profesar a amar a Dios. No se llenan sus vidas con hechos que confirman el amor. Es simple. ¿Amas a Dios? Entonces demuéstralo por amar a tu prójimo a tu cónyuge.</a:t>
            </a:r>
          </a:p>
          <a:p>
            <a:endParaRPr lang="es-MX" dirty="0"/>
          </a:p>
        </p:txBody>
      </p:sp>
      <p:sp>
        <p:nvSpPr>
          <p:cNvPr id="4" name="Marcador de número de diapositiva 3"/>
          <p:cNvSpPr>
            <a:spLocks noGrp="1"/>
          </p:cNvSpPr>
          <p:nvPr>
            <p:ph type="sldNum" sz="quarter" idx="5"/>
          </p:nvPr>
        </p:nvSpPr>
        <p:spPr/>
        <p:txBody>
          <a:bodyPr/>
          <a:lstStyle/>
          <a:p>
            <a:fld id="{A0C6ED13-791D-4442-9EBC-109C2C39305D}" type="slidenum">
              <a:rPr lang="es-MX" smtClean="0"/>
              <a:t>21</a:t>
            </a:fld>
            <a:endParaRPr lang="es-MX"/>
          </a:p>
        </p:txBody>
      </p:sp>
    </p:spTree>
    <p:extLst>
      <p:ext uri="{BB962C8B-B14F-4D97-AF65-F5344CB8AC3E}">
        <p14:creationId xmlns:p14="http://schemas.microsoft.com/office/powerpoint/2010/main" val="298025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¿Qué sacamos de 1 Juan 4:8? La Trinidad es perfectamente hecha como una demostración del amor, y esto es la esencia de qué es Dios, cómo es.</a:t>
            </a:r>
          </a:p>
        </p:txBody>
      </p:sp>
      <p:sp>
        <p:nvSpPr>
          <p:cNvPr id="4" name="Marcador de número de diapositiva 3"/>
          <p:cNvSpPr>
            <a:spLocks noGrp="1"/>
          </p:cNvSpPr>
          <p:nvPr>
            <p:ph type="sldNum" sz="quarter" idx="5"/>
          </p:nvPr>
        </p:nvSpPr>
        <p:spPr/>
        <p:txBody>
          <a:bodyPr/>
          <a:lstStyle/>
          <a:p>
            <a:fld id="{A0C6ED13-791D-4442-9EBC-109C2C39305D}" type="slidenum">
              <a:rPr lang="es-MX" smtClean="0"/>
              <a:t>3</a:t>
            </a:fld>
            <a:endParaRPr lang="es-MX"/>
          </a:p>
        </p:txBody>
      </p:sp>
    </p:spTree>
    <p:extLst>
      <p:ext uri="{BB962C8B-B14F-4D97-AF65-F5344CB8AC3E}">
        <p14:creationId xmlns:p14="http://schemas.microsoft.com/office/powerpoint/2010/main" val="290924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No podemos entender lo que es Dios si no metimos el amor como la explicación de su esencia, cómo es Dios, cómo es su carácter moral. Las acciones de Dios se explican solamente en amor, en referencia o base del amor.</a:t>
            </a:r>
          </a:p>
          <a:p>
            <a:pPr marL="171450" indent="-171450">
              <a:buFont typeface="Arial" panose="020B0604020202020204" pitchFamily="34" charset="0"/>
              <a:buChar char="•"/>
            </a:pPr>
            <a:r>
              <a:rPr lang="es-MX" dirty="0"/>
              <a:t>El </a:t>
            </a:r>
            <a:r>
              <a:rPr lang="es-MX" b="1" u="sng" dirty="0"/>
              <a:t>Espíritu Santo </a:t>
            </a:r>
            <a:r>
              <a:rPr lang="es-MX" dirty="0"/>
              <a:t>entonces representa acciones de base de o del motivo del amor. No se ve tan definido el Espíritu como persona, pero cuando un hombre y una mujer están en amor, muchas de las veces su amor uno por el otro produce a un hijo, otra persona. Entonces no es afuera de todo esto que el Espíritu Santo es una tercera persona. Los hechos del amor uno para con el otro toman la forma de la vida de una persona.</a:t>
            </a:r>
          </a:p>
          <a:p>
            <a:pPr marL="171450" indent="-171450">
              <a:buFont typeface="Arial" panose="020B0604020202020204" pitchFamily="34" charset="0"/>
              <a:buChar char="•"/>
            </a:pPr>
            <a:r>
              <a:rPr lang="es-MX" dirty="0"/>
              <a:t>Entre todo esto, “el paquete de las tres personas de la Trinidad” vino entero, del principio al final al mismo instante. Aunque hablamos de un tal “Padre” y su “Hijo”, y por su relación de amor entre si, ni Hijo ni Espíritu Santo vinieron después del Padre, pero siempre son coeternos en la eternidad pasada. Siempre existían los tres definiendo la Deidad. Los nombres (“Padre” “Hijo” y la nota que el Espíritu va del Padre son ideas o conceptos para que nosotros entendamos, pero no reflejan un “no existía en la eternidad pasada.”) Hoy en día un hombre toma a una mujer, y por consecuencia de su amor, viene después en tiempo un hijo. Las tres personas de la Trinidad siempre existía en conjunto pero con relaciones entre ellos.</a:t>
            </a:r>
          </a:p>
        </p:txBody>
      </p:sp>
      <p:sp>
        <p:nvSpPr>
          <p:cNvPr id="4" name="Marcador de número de diapositiva 3"/>
          <p:cNvSpPr>
            <a:spLocks noGrp="1"/>
          </p:cNvSpPr>
          <p:nvPr>
            <p:ph type="sldNum" sz="quarter" idx="5"/>
          </p:nvPr>
        </p:nvSpPr>
        <p:spPr/>
        <p:txBody>
          <a:bodyPr/>
          <a:lstStyle/>
          <a:p>
            <a:fld id="{A0C6ED13-791D-4442-9EBC-109C2C39305D}" type="slidenum">
              <a:rPr lang="es-MX" smtClean="0"/>
              <a:t>4</a:t>
            </a:fld>
            <a:endParaRPr lang="es-MX"/>
          </a:p>
        </p:txBody>
      </p:sp>
    </p:spTree>
    <p:extLst>
      <p:ext uri="{BB962C8B-B14F-4D97-AF65-F5344CB8AC3E}">
        <p14:creationId xmlns:p14="http://schemas.microsoft.com/office/powerpoint/2010/main" val="338630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Entonces, Dios siempre existía en esta forma. Amor. Tres personas, un solo Dios. Esto es el verdadero monoteísmo. No hay tres dioses, hay un solo Dios que existe en esta forma, porque se define el amor así. No hay tres amores, sino uno solo.</a:t>
            </a:r>
          </a:p>
          <a:p>
            <a:r>
              <a:rPr lang="es-MX" dirty="0"/>
              <a:t>La esencia de Dios es este convivio social, Padre frente de y haciendo relación con el Hijo.</a:t>
            </a:r>
          </a:p>
          <a:p>
            <a:r>
              <a:rPr lang="es-MX" dirty="0"/>
              <a:t>Nota: El mundo quiere imponer que todo de Dios es amor también. Si estudias lo que el mundo dice sobre Dios es amor, realmente ellos interpretan que el acto sexual es su dios. Esto es diferente de que Dios es amor. En los conceptos bíblicos de Dios es amor, el acto sexual entra pero en una forma menor, no el principal como el mundo piensa.</a:t>
            </a:r>
          </a:p>
          <a:p>
            <a:endParaRPr lang="es-MX" dirty="0"/>
          </a:p>
        </p:txBody>
      </p:sp>
      <p:sp>
        <p:nvSpPr>
          <p:cNvPr id="4" name="Marcador de número de diapositiva 3"/>
          <p:cNvSpPr>
            <a:spLocks noGrp="1"/>
          </p:cNvSpPr>
          <p:nvPr>
            <p:ph type="sldNum" sz="quarter" idx="5"/>
          </p:nvPr>
        </p:nvSpPr>
        <p:spPr/>
        <p:txBody>
          <a:bodyPr/>
          <a:lstStyle/>
          <a:p>
            <a:fld id="{A0C6ED13-791D-4442-9EBC-109C2C39305D}" type="slidenum">
              <a:rPr lang="es-MX" smtClean="0"/>
              <a:t>5</a:t>
            </a:fld>
            <a:endParaRPr lang="es-MX"/>
          </a:p>
        </p:txBody>
      </p:sp>
    </p:spTree>
    <p:extLst>
      <p:ext uri="{BB962C8B-B14F-4D97-AF65-F5344CB8AC3E}">
        <p14:creationId xmlns:p14="http://schemas.microsoft.com/office/powerpoint/2010/main" val="145626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Desde 1:1, el Verbo era Dios, el Verbo fue hecho carne, y el Apóstol Juan escribió el evangelio según San Juan sobre Jesucristo, el Verbo mero Dios encarnado.</a:t>
            </a:r>
          </a:p>
          <a:p>
            <a:pPr marL="171450" indent="-171450">
              <a:buFont typeface="Arial" panose="020B0604020202020204" pitchFamily="34" charset="0"/>
              <a:buChar char="•"/>
            </a:pPr>
            <a:r>
              <a:rPr lang="es-MX" dirty="0"/>
              <a:t>Jesús existía en la eternidad pasada antes de la creación con Dios, y Jesús el Verbo es Dios, el Ser Supremo.</a:t>
            </a:r>
          </a:p>
          <a:p>
            <a:pPr marL="171450" indent="-171450">
              <a:buFont typeface="Arial" panose="020B0604020202020204" pitchFamily="34" charset="0"/>
              <a:buChar char="•"/>
            </a:pPr>
            <a:r>
              <a:rPr lang="es-MX" dirty="0"/>
              <a:t>Hay solamente dos tipos de personas, criaturas y Dios. Jesús es Dios. Él era antes de toda la creación, y Jesús creó todo lo creado.</a:t>
            </a:r>
          </a:p>
          <a:p>
            <a:endParaRPr lang="es-MX" dirty="0"/>
          </a:p>
        </p:txBody>
      </p:sp>
      <p:sp>
        <p:nvSpPr>
          <p:cNvPr id="4" name="Marcador de número de diapositiva 3"/>
          <p:cNvSpPr>
            <a:spLocks noGrp="1"/>
          </p:cNvSpPr>
          <p:nvPr>
            <p:ph type="sldNum" sz="quarter" idx="5"/>
          </p:nvPr>
        </p:nvSpPr>
        <p:spPr/>
        <p:txBody>
          <a:bodyPr/>
          <a:lstStyle/>
          <a:p>
            <a:fld id="{A0C6ED13-791D-4442-9EBC-109C2C39305D}" type="slidenum">
              <a:rPr lang="es-MX" smtClean="0"/>
              <a:t>6</a:t>
            </a:fld>
            <a:endParaRPr lang="es-MX"/>
          </a:p>
        </p:txBody>
      </p:sp>
    </p:spTree>
    <p:extLst>
      <p:ext uri="{BB962C8B-B14F-4D97-AF65-F5344CB8AC3E}">
        <p14:creationId xmlns:p14="http://schemas.microsoft.com/office/powerpoint/2010/main" val="2779678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MX" dirty="0"/>
              <a:t>Jesús es identificado aquí como “el Hijo Amado”.</a:t>
            </a:r>
          </a:p>
          <a:p>
            <a:pPr marL="228600" indent="-228600">
              <a:buAutoNum type="arabicPeriod"/>
            </a:pPr>
            <a:r>
              <a:rPr lang="es-MX" dirty="0"/>
              <a:t>Jesús no fue creado, sino Jesús es el Creador de todo lo creado. Este punto es muy claro.</a:t>
            </a:r>
          </a:p>
          <a:p>
            <a:pPr marL="228600" indent="-228600">
              <a:buAutoNum type="arabicPeriod"/>
            </a:pPr>
            <a:r>
              <a:rPr lang="es-MX" dirty="0"/>
              <a:t>Jesús existía antes de todas las cosas que son creadas. Este es incluso en el reino de los espíritus, ángeles, ángeles caídos, el cielo, etc. Jesús era antes de ellos.</a:t>
            </a:r>
          </a:p>
          <a:p>
            <a:pPr marL="228600" indent="-228600">
              <a:buAutoNum type="arabicPeriod"/>
            </a:pPr>
            <a:r>
              <a:rPr lang="es-MX" dirty="0"/>
              <a:t>Mormones creen que Jesús es el ángel Miguel, creado primero, y Jesús luego creó lo demás. No. Jesús no fue creado, y él creó todos el reino espiritual.</a:t>
            </a:r>
          </a:p>
          <a:p>
            <a:pPr marL="228600" indent="-228600">
              <a:buAutoNum type="arabicPeriod"/>
            </a:pPr>
            <a:r>
              <a:rPr lang="es-MX" dirty="0"/>
              <a:t>Jesús causa la creación de subsistir o existir o de continuar de existir. (Pausa) ¡No le ignores entonces! Solamente mero Dios es responsable por la Creación, y no un ángel o ser creado. </a:t>
            </a:r>
          </a:p>
          <a:p>
            <a:pPr marL="228600" indent="-228600">
              <a:buAutoNum type="arabicPeriod"/>
            </a:pPr>
            <a:r>
              <a:rPr lang="es-MX" dirty="0"/>
              <a:t>No existe otro ser supremo afuera de Dios, Jehová. Jesús, el Padre, y el Espíritu Santo tiene esta existencia solamente que se extiende hasta toda la eternidad pasada.</a:t>
            </a:r>
          </a:p>
        </p:txBody>
      </p:sp>
      <p:sp>
        <p:nvSpPr>
          <p:cNvPr id="4" name="Marcador de número de diapositiva 3"/>
          <p:cNvSpPr>
            <a:spLocks noGrp="1"/>
          </p:cNvSpPr>
          <p:nvPr>
            <p:ph type="sldNum" sz="quarter" idx="5"/>
          </p:nvPr>
        </p:nvSpPr>
        <p:spPr/>
        <p:txBody>
          <a:bodyPr/>
          <a:lstStyle/>
          <a:p>
            <a:fld id="{A0C6ED13-791D-4442-9EBC-109C2C39305D}" type="slidenum">
              <a:rPr lang="es-MX" smtClean="0"/>
              <a:t>7</a:t>
            </a:fld>
            <a:endParaRPr lang="es-MX"/>
          </a:p>
        </p:txBody>
      </p:sp>
    </p:spTree>
    <p:extLst>
      <p:ext uri="{BB962C8B-B14F-4D97-AF65-F5344CB8AC3E}">
        <p14:creationId xmlns:p14="http://schemas.microsoft.com/office/powerpoint/2010/main" val="1655616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MX" b="1" dirty="0"/>
              <a:t>Isaías 45:5 </a:t>
            </a:r>
            <a:r>
              <a:rPr lang="es-MX" dirty="0"/>
              <a:t>declara que Dios Jehová es el único Dios, Ser supremo, en existencia.</a:t>
            </a:r>
          </a:p>
          <a:p>
            <a:pPr marL="228600" indent="-228600">
              <a:buAutoNum type="arabicPeriod"/>
            </a:pPr>
            <a:r>
              <a:rPr lang="es-MX" dirty="0"/>
              <a:t>Jesús existía antes que el cielo y la tierra existían. Jesús existía siempre en la pasada eternidad. Jesús es el Creador a todo ser espiritual en el cielo. </a:t>
            </a:r>
          </a:p>
          <a:p>
            <a:pPr marL="228600" indent="-228600">
              <a:buAutoNum type="arabicPeriod"/>
            </a:pPr>
            <a:endParaRPr lang="es-MX" dirty="0"/>
          </a:p>
        </p:txBody>
      </p:sp>
      <p:sp>
        <p:nvSpPr>
          <p:cNvPr id="4" name="Marcador de número de diapositiva 3"/>
          <p:cNvSpPr>
            <a:spLocks noGrp="1"/>
          </p:cNvSpPr>
          <p:nvPr>
            <p:ph type="sldNum" sz="quarter" idx="5"/>
          </p:nvPr>
        </p:nvSpPr>
        <p:spPr/>
        <p:txBody>
          <a:bodyPr/>
          <a:lstStyle/>
          <a:p>
            <a:fld id="{A0C6ED13-791D-4442-9EBC-109C2C39305D}" type="slidenum">
              <a:rPr lang="es-MX" smtClean="0"/>
              <a:t>8</a:t>
            </a:fld>
            <a:endParaRPr lang="es-MX"/>
          </a:p>
        </p:txBody>
      </p:sp>
    </p:spTree>
    <p:extLst>
      <p:ext uri="{BB962C8B-B14F-4D97-AF65-F5344CB8AC3E}">
        <p14:creationId xmlns:p14="http://schemas.microsoft.com/office/powerpoint/2010/main" val="306255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MX" dirty="0"/>
              <a:t>En el principio antes de la creación de cosas materiales y el cielo y los seres en el mundo espiritual, existía Dios.</a:t>
            </a:r>
          </a:p>
          <a:p>
            <a:pPr marL="171450" indent="-171450">
              <a:buFont typeface="Arial" panose="020B0604020202020204" pitchFamily="34" charset="0"/>
              <a:buChar char="•"/>
            </a:pPr>
            <a:r>
              <a:rPr lang="es-MX" dirty="0"/>
              <a:t>Existía el Verbo enfrente de Dios. Los dos tuvieron amor entre sí, charlando, intercambiando conversación y convivio. Este materia que iba y regresaba es el Espíritu Santo enviado del uno al otro, y regresa. El verdadero amor tiene una respuesta en la misma manera del amor enviado. Sacrificamos nuestra voluntad, placer, deseos porque Jesús sacrificó los suyos para nosotros cuando murió en la cruz. La “buena sangre” o “buena onda” entre dos personas es similar a la mera esencia de Dios. Por esto, la iglesia debe replicar este amor entre sus miembros, y lo que causa irritación, fricción, contiendas, y envidias son del Diablo, no de Dios y es un pecado abominable.</a:t>
            </a:r>
          </a:p>
          <a:p>
            <a:pPr marL="171450" indent="-171450">
              <a:buFont typeface="Arial" panose="020B0604020202020204" pitchFamily="34" charset="0"/>
              <a:buChar char="•"/>
            </a:pPr>
            <a:r>
              <a:rPr lang="es-MX" dirty="0"/>
              <a:t>Dios es amor. Amor es mi sacrificio para tu beneficio.</a:t>
            </a:r>
          </a:p>
          <a:p>
            <a:pPr marL="171450" indent="-171450">
              <a:buFont typeface="Arial" panose="020B0604020202020204" pitchFamily="34" charset="0"/>
              <a:buChar char="•"/>
            </a:pPr>
            <a:r>
              <a:rPr lang="es-MX" dirty="0"/>
              <a:t>Amor es cuando uno quiere que el otro disfruta la vida, su existencia al máximo sin pedir un tal por tal de regreso. </a:t>
            </a:r>
          </a:p>
        </p:txBody>
      </p:sp>
      <p:sp>
        <p:nvSpPr>
          <p:cNvPr id="4" name="Marcador de número de diapositiva 3"/>
          <p:cNvSpPr>
            <a:spLocks noGrp="1"/>
          </p:cNvSpPr>
          <p:nvPr>
            <p:ph type="sldNum" sz="quarter" idx="5"/>
          </p:nvPr>
        </p:nvSpPr>
        <p:spPr/>
        <p:txBody>
          <a:bodyPr/>
          <a:lstStyle/>
          <a:p>
            <a:fld id="{A0C6ED13-791D-4442-9EBC-109C2C39305D}" type="slidenum">
              <a:rPr lang="es-MX" smtClean="0"/>
              <a:t>9</a:t>
            </a:fld>
            <a:endParaRPr lang="es-MX"/>
          </a:p>
        </p:txBody>
      </p:sp>
    </p:spTree>
    <p:extLst>
      <p:ext uri="{BB962C8B-B14F-4D97-AF65-F5344CB8AC3E}">
        <p14:creationId xmlns:p14="http://schemas.microsoft.com/office/powerpoint/2010/main" val="208553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7B689-C0B9-4F2A-B7D0-F4F16B8AE0C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2373D31-4057-40C4-A161-03C510E4A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507EA41-BD27-422D-819D-04C3C90CC245}"/>
              </a:ext>
            </a:extLst>
          </p:cNvPr>
          <p:cNvSpPr>
            <a:spLocks noGrp="1"/>
          </p:cNvSpPr>
          <p:nvPr>
            <p:ph type="dt" sz="half" idx="10"/>
          </p:nvPr>
        </p:nvSpPr>
        <p:spPr/>
        <p:txBody>
          <a:bodyPr/>
          <a:lstStyle/>
          <a:p>
            <a:fld id="{67087AC5-FFBE-4926-93DC-3E75DDE171C5}" type="datetimeFigureOut">
              <a:rPr lang="es-MX" smtClean="0"/>
              <a:t>30/05/2021</a:t>
            </a:fld>
            <a:endParaRPr lang="es-MX"/>
          </a:p>
        </p:txBody>
      </p:sp>
      <p:sp>
        <p:nvSpPr>
          <p:cNvPr id="5" name="Marcador de pie de página 4">
            <a:extLst>
              <a:ext uri="{FF2B5EF4-FFF2-40B4-BE49-F238E27FC236}">
                <a16:creationId xmlns:a16="http://schemas.microsoft.com/office/drawing/2014/main" id="{66C967F6-CD83-4CE4-BF50-36529A33454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203CA38-0787-4C34-B3A4-1C599A113415}"/>
              </a:ext>
            </a:extLst>
          </p:cNvPr>
          <p:cNvSpPr>
            <a:spLocks noGrp="1"/>
          </p:cNvSpPr>
          <p:nvPr>
            <p:ph type="sldNum" sz="quarter" idx="12"/>
          </p:nvPr>
        </p:nvSpPr>
        <p:spPr/>
        <p:txBody>
          <a:bodyPr/>
          <a:lstStyle/>
          <a:p>
            <a:fld id="{251DD877-F05C-4A5D-972F-1176232FB1FD}" type="slidenum">
              <a:rPr lang="es-MX" smtClean="0"/>
              <a:t>‹Nº›</a:t>
            </a:fld>
            <a:endParaRPr lang="es-MX"/>
          </a:p>
        </p:txBody>
      </p:sp>
    </p:spTree>
    <p:extLst>
      <p:ext uri="{BB962C8B-B14F-4D97-AF65-F5344CB8AC3E}">
        <p14:creationId xmlns:p14="http://schemas.microsoft.com/office/powerpoint/2010/main" val="350260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DB9A59-3137-4B9F-B9AF-CAEC124354F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3CA01EF-8A1B-419A-ACD0-3EE9129089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1AB58C2-D022-4A36-A358-0638EF29E701}"/>
              </a:ext>
            </a:extLst>
          </p:cNvPr>
          <p:cNvSpPr>
            <a:spLocks noGrp="1"/>
          </p:cNvSpPr>
          <p:nvPr>
            <p:ph type="dt" sz="half" idx="10"/>
          </p:nvPr>
        </p:nvSpPr>
        <p:spPr/>
        <p:txBody>
          <a:bodyPr/>
          <a:lstStyle/>
          <a:p>
            <a:fld id="{67087AC5-FFBE-4926-93DC-3E75DDE171C5}" type="datetimeFigureOut">
              <a:rPr lang="es-MX" smtClean="0"/>
              <a:t>30/05/2021</a:t>
            </a:fld>
            <a:endParaRPr lang="es-MX"/>
          </a:p>
        </p:txBody>
      </p:sp>
      <p:sp>
        <p:nvSpPr>
          <p:cNvPr id="5" name="Marcador de pie de página 4">
            <a:extLst>
              <a:ext uri="{FF2B5EF4-FFF2-40B4-BE49-F238E27FC236}">
                <a16:creationId xmlns:a16="http://schemas.microsoft.com/office/drawing/2014/main" id="{8DB13F12-0212-4E46-8282-084521A8F96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4524032-2B9F-4EAF-A635-7215DCD59829}"/>
              </a:ext>
            </a:extLst>
          </p:cNvPr>
          <p:cNvSpPr>
            <a:spLocks noGrp="1"/>
          </p:cNvSpPr>
          <p:nvPr>
            <p:ph type="sldNum" sz="quarter" idx="12"/>
          </p:nvPr>
        </p:nvSpPr>
        <p:spPr/>
        <p:txBody>
          <a:bodyPr/>
          <a:lstStyle/>
          <a:p>
            <a:fld id="{251DD877-F05C-4A5D-972F-1176232FB1FD}" type="slidenum">
              <a:rPr lang="es-MX" smtClean="0"/>
              <a:t>‹Nº›</a:t>
            </a:fld>
            <a:endParaRPr lang="es-MX"/>
          </a:p>
        </p:txBody>
      </p:sp>
    </p:spTree>
    <p:extLst>
      <p:ext uri="{BB962C8B-B14F-4D97-AF65-F5344CB8AC3E}">
        <p14:creationId xmlns:p14="http://schemas.microsoft.com/office/powerpoint/2010/main" val="358833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3F0D94D-990A-45F0-A0BC-707C0D9E53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546405C-7E42-4872-A6D4-B55DF7DA4FD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272E73B-520F-4985-95EE-4FCC1AB02AB1}"/>
              </a:ext>
            </a:extLst>
          </p:cNvPr>
          <p:cNvSpPr>
            <a:spLocks noGrp="1"/>
          </p:cNvSpPr>
          <p:nvPr>
            <p:ph type="dt" sz="half" idx="10"/>
          </p:nvPr>
        </p:nvSpPr>
        <p:spPr/>
        <p:txBody>
          <a:bodyPr/>
          <a:lstStyle/>
          <a:p>
            <a:fld id="{67087AC5-FFBE-4926-93DC-3E75DDE171C5}" type="datetimeFigureOut">
              <a:rPr lang="es-MX" smtClean="0"/>
              <a:t>30/05/2021</a:t>
            </a:fld>
            <a:endParaRPr lang="es-MX"/>
          </a:p>
        </p:txBody>
      </p:sp>
      <p:sp>
        <p:nvSpPr>
          <p:cNvPr id="5" name="Marcador de pie de página 4">
            <a:extLst>
              <a:ext uri="{FF2B5EF4-FFF2-40B4-BE49-F238E27FC236}">
                <a16:creationId xmlns:a16="http://schemas.microsoft.com/office/drawing/2014/main" id="{5B04939F-5606-49D4-9460-5EFD154219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40DA92C-5CB4-4C86-898E-0E8B4C225AC3}"/>
              </a:ext>
            </a:extLst>
          </p:cNvPr>
          <p:cNvSpPr>
            <a:spLocks noGrp="1"/>
          </p:cNvSpPr>
          <p:nvPr>
            <p:ph type="sldNum" sz="quarter" idx="12"/>
          </p:nvPr>
        </p:nvSpPr>
        <p:spPr/>
        <p:txBody>
          <a:bodyPr/>
          <a:lstStyle/>
          <a:p>
            <a:fld id="{251DD877-F05C-4A5D-972F-1176232FB1FD}" type="slidenum">
              <a:rPr lang="es-MX" smtClean="0"/>
              <a:t>‹Nº›</a:t>
            </a:fld>
            <a:endParaRPr lang="es-MX"/>
          </a:p>
        </p:txBody>
      </p:sp>
    </p:spTree>
    <p:extLst>
      <p:ext uri="{BB962C8B-B14F-4D97-AF65-F5344CB8AC3E}">
        <p14:creationId xmlns:p14="http://schemas.microsoft.com/office/powerpoint/2010/main" val="155511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81004-1DB8-44F9-9511-2AC859DF4A4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DB89323-BCA6-4A09-A432-DDFD0270AE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78BD22C-B065-474D-A2B4-C0137E18D59F}"/>
              </a:ext>
            </a:extLst>
          </p:cNvPr>
          <p:cNvSpPr>
            <a:spLocks noGrp="1"/>
          </p:cNvSpPr>
          <p:nvPr>
            <p:ph type="dt" sz="half" idx="10"/>
          </p:nvPr>
        </p:nvSpPr>
        <p:spPr/>
        <p:txBody>
          <a:bodyPr/>
          <a:lstStyle/>
          <a:p>
            <a:fld id="{67087AC5-FFBE-4926-93DC-3E75DDE171C5}" type="datetimeFigureOut">
              <a:rPr lang="es-MX" smtClean="0"/>
              <a:t>30/05/2021</a:t>
            </a:fld>
            <a:endParaRPr lang="es-MX"/>
          </a:p>
        </p:txBody>
      </p:sp>
      <p:sp>
        <p:nvSpPr>
          <p:cNvPr id="5" name="Marcador de pie de página 4">
            <a:extLst>
              <a:ext uri="{FF2B5EF4-FFF2-40B4-BE49-F238E27FC236}">
                <a16:creationId xmlns:a16="http://schemas.microsoft.com/office/drawing/2014/main" id="{68C4B99C-F7BC-4FA6-B2E0-2BB694B5264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35EF93E-F0D7-4C9C-915D-788E78D4DFCF}"/>
              </a:ext>
            </a:extLst>
          </p:cNvPr>
          <p:cNvSpPr>
            <a:spLocks noGrp="1"/>
          </p:cNvSpPr>
          <p:nvPr>
            <p:ph type="sldNum" sz="quarter" idx="12"/>
          </p:nvPr>
        </p:nvSpPr>
        <p:spPr/>
        <p:txBody>
          <a:bodyPr/>
          <a:lstStyle/>
          <a:p>
            <a:fld id="{251DD877-F05C-4A5D-972F-1176232FB1FD}" type="slidenum">
              <a:rPr lang="es-MX" smtClean="0"/>
              <a:t>‹Nº›</a:t>
            </a:fld>
            <a:endParaRPr lang="es-MX"/>
          </a:p>
        </p:txBody>
      </p:sp>
    </p:spTree>
    <p:extLst>
      <p:ext uri="{BB962C8B-B14F-4D97-AF65-F5344CB8AC3E}">
        <p14:creationId xmlns:p14="http://schemas.microsoft.com/office/powerpoint/2010/main" val="346386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29326D-D620-4B2B-8935-8A641B76155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0D6EFED-2115-4B34-A27C-E6D8254DF5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4CD2345-3F1E-4260-BDC6-7855D033B187}"/>
              </a:ext>
            </a:extLst>
          </p:cNvPr>
          <p:cNvSpPr>
            <a:spLocks noGrp="1"/>
          </p:cNvSpPr>
          <p:nvPr>
            <p:ph type="dt" sz="half" idx="10"/>
          </p:nvPr>
        </p:nvSpPr>
        <p:spPr/>
        <p:txBody>
          <a:bodyPr/>
          <a:lstStyle/>
          <a:p>
            <a:fld id="{67087AC5-FFBE-4926-93DC-3E75DDE171C5}" type="datetimeFigureOut">
              <a:rPr lang="es-MX" smtClean="0"/>
              <a:t>30/05/2021</a:t>
            </a:fld>
            <a:endParaRPr lang="es-MX"/>
          </a:p>
        </p:txBody>
      </p:sp>
      <p:sp>
        <p:nvSpPr>
          <p:cNvPr id="5" name="Marcador de pie de página 4">
            <a:extLst>
              <a:ext uri="{FF2B5EF4-FFF2-40B4-BE49-F238E27FC236}">
                <a16:creationId xmlns:a16="http://schemas.microsoft.com/office/drawing/2014/main" id="{8A9CC075-8C0B-4313-800A-6730C2A69A4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8747445-1C8F-4A02-B244-0BB60FC02554}"/>
              </a:ext>
            </a:extLst>
          </p:cNvPr>
          <p:cNvSpPr>
            <a:spLocks noGrp="1"/>
          </p:cNvSpPr>
          <p:nvPr>
            <p:ph type="sldNum" sz="quarter" idx="12"/>
          </p:nvPr>
        </p:nvSpPr>
        <p:spPr/>
        <p:txBody>
          <a:bodyPr/>
          <a:lstStyle/>
          <a:p>
            <a:fld id="{251DD877-F05C-4A5D-972F-1176232FB1FD}" type="slidenum">
              <a:rPr lang="es-MX" smtClean="0"/>
              <a:t>‹Nº›</a:t>
            </a:fld>
            <a:endParaRPr lang="es-MX"/>
          </a:p>
        </p:txBody>
      </p:sp>
    </p:spTree>
    <p:extLst>
      <p:ext uri="{BB962C8B-B14F-4D97-AF65-F5344CB8AC3E}">
        <p14:creationId xmlns:p14="http://schemas.microsoft.com/office/powerpoint/2010/main" val="195751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CEBEAE-4C46-4D50-9682-5BEBF6154A7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E112438-3B64-4794-B566-414E164BE0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973EEFC-C106-4A7A-A23F-55524E694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0F8BE478-AFC7-40FF-9F6B-D5744FC1CA27}"/>
              </a:ext>
            </a:extLst>
          </p:cNvPr>
          <p:cNvSpPr>
            <a:spLocks noGrp="1"/>
          </p:cNvSpPr>
          <p:nvPr>
            <p:ph type="dt" sz="half" idx="10"/>
          </p:nvPr>
        </p:nvSpPr>
        <p:spPr/>
        <p:txBody>
          <a:bodyPr/>
          <a:lstStyle/>
          <a:p>
            <a:fld id="{67087AC5-FFBE-4926-93DC-3E75DDE171C5}" type="datetimeFigureOut">
              <a:rPr lang="es-MX" smtClean="0"/>
              <a:t>30/05/2021</a:t>
            </a:fld>
            <a:endParaRPr lang="es-MX"/>
          </a:p>
        </p:txBody>
      </p:sp>
      <p:sp>
        <p:nvSpPr>
          <p:cNvPr id="6" name="Marcador de pie de página 5">
            <a:extLst>
              <a:ext uri="{FF2B5EF4-FFF2-40B4-BE49-F238E27FC236}">
                <a16:creationId xmlns:a16="http://schemas.microsoft.com/office/drawing/2014/main" id="{5026C1E9-0190-4EDE-9291-015C5CB6DF8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1B7CC11-7927-4BDE-88D9-175377D4666E}"/>
              </a:ext>
            </a:extLst>
          </p:cNvPr>
          <p:cNvSpPr>
            <a:spLocks noGrp="1"/>
          </p:cNvSpPr>
          <p:nvPr>
            <p:ph type="sldNum" sz="quarter" idx="12"/>
          </p:nvPr>
        </p:nvSpPr>
        <p:spPr/>
        <p:txBody>
          <a:bodyPr/>
          <a:lstStyle/>
          <a:p>
            <a:fld id="{251DD877-F05C-4A5D-972F-1176232FB1FD}" type="slidenum">
              <a:rPr lang="es-MX" smtClean="0"/>
              <a:t>‹Nº›</a:t>
            </a:fld>
            <a:endParaRPr lang="es-MX"/>
          </a:p>
        </p:txBody>
      </p:sp>
    </p:spTree>
    <p:extLst>
      <p:ext uri="{BB962C8B-B14F-4D97-AF65-F5344CB8AC3E}">
        <p14:creationId xmlns:p14="http://schemas.microsoft.com/office/powerpoint/2010/main" val="148659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F25F8-53AF-4EE0-89A4-5CAFFE9A670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14C013F-07A4-4BB2-B375-62CB944746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7A6A70-35DC-4C8F-B41E-CFED0C45CF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6880C14-0BC4-4439-AB5F-B96B90D69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1A7DF15-B825-4FF7-8493-A848A8A5A97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A1B3A852-E857-476E-A9D0-97FB12A65D11}"/>
              </a:ext>
            </a:extLst>
          </p:cNvPr>
          <p:cNvSpPr>
            <a:spLocks noGrp="1"/>
          </p:cNvSpPr>
          <p:nvPr>
            <p:ph type="dt" sz="half" idx="10"/>
          </p:nvPr>
        </p:nvSpPr>
        <p:spPr/>
        <p:txBody>
          <a:bodyPr/>
          <a:lstStyle/>
          <a:p>
            <a:fld id="{67087AC5-FFBE-4926-93DC-3E75DDE171C5}" type="datetimeFigureOut">
              <a:rPr lang="es-MX" smtClean="0"/>
              <a:t>30/05/2021</a:t>
            </a:fld>
            <a:endParaRPr lang="es-MX"/>
          </a:p>
        </p:txBody>
      </p:sp>
      <p:sp>
        <p:nvSpPr>
          <p:cNvPr id="8" name="Marcador de pie de página 7">
            <a:extLst>
              <a:ext uri="{FF2B5EF4-FFF2-40B4-BE49-F238E27FC236}">
                <a16:creationId xmlns:a16="http://schemas.microsoft.com/office/drawing/2014/main" id="{34B3CAC8-E7DD-42B5-A077-70A6BBDBEEC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27E55E8-CD64-4353-9DD2-ADE4BC61BB19}"/>
              </a:ext>
            </a:extLst>
          </p:cNvPr>
          <p:cNvSpPr>
            <a:spLocks noGrp="1"/>
          </p:cNvSpPr>
          <p:nvPr>
            <p:ph type="sldNum" sz="quarter" idx="12"/>
          </p:nvPr>
        </p:nvSpPr>
        <p:spPr/>
        <p:txBody>
          <a:bodyPr/>
          <a:lstStyle/>
          <a:p>
            <a:fld id="{251DD877-F05C-4A5D-972F-1176232FB1FD}" type="slidenum">
              <a:rPr lang="es-MX" smtClean="0"/>
              <a:t>‹Nº›</a:t>
            </a:fld>
            <a:endParaRPr lang="es-MX"/>
          </a:p>
        </p:txBody>
      </p:sp>
    </p:spTree>
    <p:extLst>
      <p:ext uri="{BB962C8B-B14F-4D97-AF65-F5344CB8AC3E}">
        <p14:creationId xmlns:p14="http://schemas.microsoft.com/office/powerpoint/2010/main" val="214030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4E5B9-3F7B-4DF8-A1D4-890C60B0957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60CD00D4-9EE9-4268-A454-A3F3CE92A49A}"/>
              </a:ext>
            </a:extLst>
          </p:cNvPr>
          <p:cNvSpPr>
            <a:spLocks noGrp="1"/>
          </p:cNvSpPr>
          <p:nvPr>
            <p:ph type="dt" sz="half" idx="10"/>
          </p:nvPr>
        </p:nvSpPr>
        <p:spPr/>
        <p:txBody>
          <a:bodyPr/>
          <a:lstStyle/>
          <a:p>
            <a:fld id="{67087AC5-FFBE-4926-93DC-3E75DDE171C5}" type="datetimeFigureOut">
              <a:rPr lang="es-MX" smtClean="0"/>
              <a:t>30/05/2021</a:t>
            </a:fld>
            <a:endParaRPr lang="es-MX"/>
          </a:p>
        </p:txBody>
      </p:sp>
      <p:sp>
        <p:nvSpPr>
          <p:cNvPr id="4" name="Marcador de pie de página 3">
            <a:extLst>
              <a:ext uri="{FF2B5EF4-FFF2-40B4-BE49-F238E27FC236}">
                <a16:creationId xmlns:a16="http://schemas.microsoft.com/office/drawing/2014/main" id="{66909D99-F054-4E41-96EE-93948956CD0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4FB4F9C-93B6-4ABE-B80C-25A01BA7E89C}"/>
              </a:ext>
            </a:extLst>
          </p:cNvPr>
          <p:cNvSpPr>
            <a:spLocks noGrp="1"/>
          </p:cNvSpPr>
          <p:nvPr>
            <p:ph type="sldNum" sz="quarter" idx="12"/>
          </p:nvPr>
        </p:nvSpPr>
        <p:spPr/>
        <p:txBody>
          <a:bodyPr/>
          <a:lstStyle/>
          <a:p>
            <a:fld id="{251DD877-F05C-4A5D-972F-1176232FB1FD}" type="slidenum">
              <a:rPr lang="es-MX" smtClean="0"/>
              <a:t>‹Nº›</a:t>
            </a:fld>
            <a:endParaRPr lang="es-MX"/>
          </a:p>
        </p:txBody>
      </p:sp>
    </p:spTree>
    <p:extLst>
      <p:ext uri="{BB962C8B-B14F-4D97-AF65-F5344CB8AC3E}">
        <p14:creationId xmlns:p14="http://schemas.microsoft.com/office/powerpoint/2010/main" val="24055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B86EA42-EE60-4ECD-90D5-F5132A62E05C}"/>
              </a:ext>
            </a:extLst>
          </p:cNvPr>
          <p:cNvSpPr>
            <a:spLocks noGrp="1"/>
          </p:cNvSpPr>
          <p:nvPr>
            <p:ph type="dt" sz="half" idx="10"/>
          </p:nvPr>
        </p:nvSpPr>
        <p:spPr/>
        <p:txBody>
          <a:bodyPr/>
          <a:lstStyle/>
          <a:p>
            <a:fld id="{67087AC5-FFBE-4926-93DC-3E75DDE171C5}" type="datetimeFigureOut">
              <a:rPr lang="es-MX" smtClean="0"/>
              <a:t>30/05/2021</a:t>
            </a:fld>
            <a:endParaRPr lang="es-MX"/>
          </a:p>
        </p:txBody>
      </p:sp>
      <p:sp>
        <p:nvSpPr>
          <p:cNvPr id="3" name="Marcador de pie de página 2">
            <a:extLst>
              <a:ext uri="{FF2B5EF4-FFF2-40B4-BE49-F238E27FC236}">
                <a16:creationId xmlns:a16="http://schemas.microsoft.com/office/drawing/2014/main" id="{835E0461-9F80-40A9-AD3F-703DFAA9E0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D84DABE-24F3-4B77-985D-CF6E87CC29DE}"/>
              </a:ext>
            </a:extLst>
          </p:cNvPr>
          <p:cNvSpPr>
            <a:spLocks noGrp="1"/>
          </p:cNvSpPr>
          <p:nvPr>
            <p:ph type="sldNum" sz="quarter" idx="12"/>
          </p:nvPr>
        </p:nvSpPr>
        <p:spPr/>
        <p:txBody>
          <a:bodyPr/>
          <a:lstStyle/>
          <a:p>
            <a:fld id="{251DD877-F05C-4A5D-972F-1176232FB1FD}" type="slidenum">
              <a:rPr lang="es-MX" smtClean="0"/>
              <a:t>‹Nº›</a:t>
            </a:fld>
            <a:endParaRPr lang="es-MX"/>
          </a:p>
        </p:txBody>
      </p:sp>
    </p:spTree>
    <p:extLst>
      <p:ext uri="{BB962C8B-B14F-4D97-AF65-F5344CB8AC3E}">
        <p14:creationId xmlns:p14="http://schemas.microsoft.com/office/powerpoint/2010/main" val="313880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90874-731B-4BFF-88DC-1844880921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054DA09-54A3-4FE0-8D2E-0366AFDE1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2B2B14A-6248-4F58-8905-3C94A16B6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C4DA42-A8D7-416B-B85A-614C7818F88F}"/>
              </a:ext>
            </a:extLst>
          </p:cNvPr>
          <p:cNvSpPr>
            <a:spLocks noGrp="1"/>
          </p:cNvSpPr>
          <p:nvPr>
            <p:ph type="dt" sz="half" idx="10"/>
          </p:nvPr>
        </p:nvSpPr>
        <p:spPr/>
        <p:txBody>
          <a:bodyPr/>
          <a:lstStyle/>
          <a:p>
            <a:fld id="{67087AC5-FFBE-4926-93DC-3E75DDE171C5}" type="datetimeFigureOut">
              <a:rPr lang="es-MX" smtClean="0"/>
              <a:t>30/05/2021</a:t>
            </a:fld>
            <a:endParaRPr lang="es-MX"/>
          </a:p>
        </p:txBody>
      </p:sp>
      <p:sp>
        <p:nvSpPr>
          <p:cNvPr id="6" name="Marcador de pie de página 5">
            <a:extLst>
              <a:ext uri="{FF2B5EF4-FFF2-40B4-BE49-F238E27FC236}">
                <a16:creationId xmlns:a16="http://schemas.microsoft.com/office/drawing/2014/main" id="{44876A35-CA22-44F2-A005-9F0C1C1958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6E0F16E-E0FB-4514-8286-739DEAB04C84}"/>
              </a:ext>
            </a:extLst>
          </p:cNvPr>
          <p:cNvSpPr>
            <a:spLocks noGrp="1"/>
          </p:cNvSpPr>
          <p:nvPr>
            <p:ph type="sldNum" sz="quarter" idx="12"/>
          </p:nvPr>
        </p:nvSpPr>
        <p:spPr/>
        <p:txBody>
          <a:bodyPr/>
          <a:lstStyle/>
          <a:p>
            <a:fld id="{251DD877-F05C-4A5D-972F-1176232FB1FD}" type="slidenum">
              <a:rPr lang="es-MX" smtClean="0"/>
              <a:t>‹Nº›</a:t>
            </a:fld>
            <a:endParaRPr lang="es-MX"/>
          </a:p>
        </p:txBody>
      </p:sp>
    </p:spTree>
    <p:extLst>
      <p:ext uri="{BB962C8B-B14F-4D97-AF65-F5344CB8AC3E}">
        <p14:creationId xmlns:p14="http://schemas.microsoft.com/office/powerpoint/2010/main" val="177934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1C8AB-2278-4E4E-B8D6-40B313295B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3910364B-AF77-433D-8A3B-4F7103E66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06964F5-B1C8-4EA8-8FF6-AD1430FEE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0E1FC2-B9D9-4D6B-8C1E-B78BBD66EEAC}"/>
              </a:ext>
            </a:extLst>
          </p:cNvPr>
          <p:cNvSpPr>
            <a:spLocks noGrp="1"/>
          </p:cNvSpPr>
          <p:nvPr>
            <p:ph type="dt" sz="half" idx="10"/>
          </p:nvPr>
        </p:nvSpPr>
        <p:spPr/>
        <p:txBody>
          <a:bodyPr/>
          <a:lstStyle/>
          <a:p>
            <a:fld id="{67087AC5-FFBE-4926-93DC-3E75DDE171C5}" type="datetimeFigureOut">
              <a:rPr lang="es-MX" smtClean="0"/>
              <a:t>30/05/2021</a:t>
            </a:fld>
            <a:endParaRPr lang="es-MX"/>
          </a:p>
        </p:txBody>
      </p:sp>
      <p:sp>
        <p:nvSpPr>
          <p:cNvPr id="6" name="Marcador de pie de página 5">
            <a:extLst>
              <a:ext uri="{FF2B5EF4-FFF2-40B4-BE49-F238E27FC236}">
                <a16:creationId xmlns:a16="http://schemas.microsoft.com/office/drawing/2014/main" id="{67570F43-1698-4A90-BBE1-26649910E26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2F00D0B-DC63-4E3F-90CC-E66AD3DCC8FA}"/>
              </a:ext>
            </a:extLst>
          </p:cNvPr>
          <p:cNvSpPr>
            <a:spLocks noGrp="1"/>
          </p:cNvSpPr>
          <p:nvPr>
            <p:ph type="sldNum" sz="quarter" idx="12"/>
          </p:nvPr>
        </p:nvSpPr>
        <p:spPr/>
        <p:txBody>
          <a:bodyPr/>
          <a:lstStyle/>
          <a:p>
            <a:fld id="{251DD877-F05C-4A5D-972F-1176232FB1FD}" type="slidenum">
              <a:rPr lang="es-MX" smtClean="0"/>
              <a:t>‹Nº›</a:t>
            </a:fld>
            <a:endParaRPr lang="es-MX"/>
          </a:p>
        </p:txBody>
      </p:sp>
    </p:spTree>
    <p:extLst>
      <p:ext uri="{BB962C8B-B14F-4D97-AF65-F5344CB8AC3E}">
        <p14:creationId xmlns:p14="http://schemas.microsoft.com/office/powerpoint/2010/main" val="32440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93D3FB-5B39-4213-AE09-2BA15B4E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828371A-9AAD-46C8-8C57-12DB2DA83D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4848285-C68A-4801-AAE5-5E4FC9AA8A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87AC5-FFBE-4926-93DC-3E75DDE171C5}" type="datetimeFigureOut">
              <a:rPr lang="es-MX" smtClean="0"/>
              <a:t>30/05/2021</a:t>
            </a:fld>
            <a:endParaRPr lang="es-MX"/>
          </a:p>
        </p:txBody>
      </p:sp>
      <p:sp>
        <p:nvSpPr>
          <p:cNvPr id="5" name="Marcador de pie de página 4">
            <a:extLst>
              <a:ext uri="{FF2B5EF4-FFF2-40B4-BE49-F238E27FC236}">
                <a16:creationId xmlns:a16="http://schemas.microsoft.com/office/drawing/2014/main" id="{10F322D2-6B74-4BFD-9AC2-F5DFDDAA3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5E86B4D-264F-4D7E-8FA8-D64030AF7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DD877-F05C-4A5D-972F-1176232FB1FD}" type="slidenum">
              <a:rPr lang="es-MX" smtClean="0"/>
              <a:t>‹Nº›</a:t>
            </a:fld>
            <a:endParaRPr lang="es-MX"/>
          </a:p>
        </p:txBody>
      </p:sp>
    </p:spTree>
    <p:extLst>
      <p:ext uri="{BB962C8B-B14F-4D97-AF65-F5344CB8AC3E}">
        <p14:creationId xmlns:p14="http://schemas.microsoft.com/office/powerpoint/2010/main" val="3955593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bf-tlahua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www.youtube.com/channel/UCE5VRdbopl4jRLEZY4gv8pw/video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eb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354FAF-4472-496D-8016-CEF69733D0D2}"/>
              </a:ext>
            </a:extLst>
          </p:cNvPr>
          <p:cNvSpPr>
            <a:spLocks noGrp="1"/>
          </p:cNvSpPr>
          <p:nvPr>
            <p:ph type="ctrTitle"/>
          </p:nvPr>
        </p:nvSpPr>
        <p:spPr>
          <a:xfrm>
            <a:off x="638881" y="639193"/>
            <a:ext cx="4468077" cy="2130511"/>
          </a:xfrm>
        </p:spPr>
        <p:txBody>
          <a:bodyPr vert="horz" lIns="91440" tIns="45720" rIns="91440" bIns="45720" rtlCol="0">
            <a:normAutofit/>
          </a:bodyPr>
          <a:lstStyle/>
          <a:p>
            <a:pPr algn="l"/>
            <a:r>
              <a:rPr lang="en-US" sz="6600" kern="1200" dirty="0">
                <a:latin typeface="+mj-lt"/>
                <a:ea typeface="+mj-ea"/>
                <a:cs typeface="+mj-cs"/>
              </a:rPr>
              <a:t>El Amor </a:t>
            </a:r>
            <a:r>
              <a:rPr lang="en-US" sz="6600" kern="1200" dirty="0" err="1">
                <a:latin typeface="+mj-lt"/>
                <a:ea typeface="+mj-ea"/>
                <a:cs typeface="+mj-cs"/>
              </a:rPr>
              <a:t>en</a:t>
            </a:r>
            <a:r>
              <a:rPr lang="en-US" sz="6600" kern="1200" dirty="0">
                <a:latin typeface="+mj-lt"/>
                <a:ea typeface="+mj-ea"/>
                <a:cs typeface="+mj-cs"/>
              </a:rPr>
              <a:t> la Trinidad</a:t>
            </a:r>
          </a:p>
        </p:txBody>
      </p:sp>
      <p:sp>
        <p:nvSpPr>
          <p:cNvPr id="3" name="Subtítulo 2">
            <a:extLst>
              <a:ext uri="{FF2B5EF4-FFF2-40B4-BE49-F238E27FC236}">
                <a16:creationId xmlns:a16="http://schemas.microsoft.com/office/drawing/2014/main" id="{A136E089-7023-4656-9BED-DF36BAAA43CD}"/>
              </a:ext>
            </a:extLst>
          </p:cNvPr>
          <p:cNvSpPr>
            <a:spLocks noGrp="1"/>
          </p:cNvSpPr>
          <p:nvPr>
            <p:ph type="subTitle" idx="1"/>
          </p:nvPr>
        </p:nvSpPr>
        <p:spPr>
          <a:xfrm>
            <a:off x="638881" y="2868228"/>
            <a:ext cx="4228540" cy="1559327"/>
          </a:xfrm>
        </p:spPr>
        <p:txBody>
          <a:bodyPr vert="horz" lIns="91440" tIns="45720" rIns="91440" bIns="45720" rtlCol="0">
            <a:normAutofit fontScale="85000" lnSpcReduction="10000"/>
          </a:bodyPr>
          <a:lstStyle/>
          <a:p>
            <a:pPr algn="l"/>
            <a:r>
              <a:rPr lang="es-MX" sz="1700" dirty="0"/>
              <a:t>Sermón </a:t>
            </a:r>
            <a:r>
              <a:rPr lang="en-US" sz="1700" dirty="0"/>
              <a:t>por </a:t>
            </a:r>
            <a:r>
              <a:rPr lang="en-US" sz="1700" dirty="0" err="1"/>
              <a:t>el</a:t>
            </a:r>
            <a:r>
              <a:rPr lang="en-US" sz="1700" dirty="0"/>
              <a:t> Pastor David Cox               Mayo 30, 2021</a:t>
            </a:r>
          </a:p>
          <a:p>
            <a:pPr algn="l"/>
            <a:r>
              <a:rPr lang="en-US" sz="1200" b="1" dirty="0">
                <a:hlinkClick r:id="rId3">
                  <a:extLst>
                    <a:ext uri="{A12FA001-AC4F-418D-AE19-62706E023703}">
                      <ahyp:hlinkClr xmlns:ahyp="http://schemas.microsoft.com/office/drawing/2018/hyperlinkcolor" val="tx"/>
                    </a:ext>
                  </a:extLst>
                </a:hlinkClick>
              </a:rPr>
              <a:t>www.ibf-tlahuac.com</a:t>
            </a:r>
            <a:br>
              <a:rPr lang="en-US" sz="1200" b="1" dirty="0"/>
            </a:br>
            <a:br>
              <a:rPr lang="en-US" sz="1700" dirty="0"/>
            </a:br>
            <a:r>
              <a:rPr lang="es-MX" sz="1700" b="1" dirty="0"/>
              <a:t>Iglesia</a:t>
            </a:r>
            <a:r>
              <a:rPr lang="en-US" sz="1700" b="1" dirty="0"/>
              <a:t> Fundamental Bautista de Tlahuac</a:t>
            </a:r>
          </a:p>
          <a:p>
            <a:pPr algn="l"/>
            <a:r>
              <a:rPr lang="en-US" sz="1700" dirty="0" err="1">
                <a:hlinkClick r:id="rId4"/>
              </a:rPr>
              <a:t>Iglesia</a:t>
            </a:r>
            <a:r>
              <a:rPr lang="en-US" sz="1700" dirty="0">
                <a:hlinkClick r:id="rId4"/>
              </a:rPr>
              <a:t> Bautista Fundamental de Tlahuac - YouTube</a:t>
            </a:r>
            <a:r>
              <a:rPr lang="en-US" sz="1700" dirty="0"/>
              <a:t> </a:t>
            </a:r>
            <a:br>
              <a:rPr lang="en-US" sz="1100" dirty="0"/>
            </a:br>
            <a:r>
              <a:rPr lang="en-US" sz="1100" dirty="0"/>
              <a:t>https://www.youtube.com/channel/UCE5VRdbopl4jRLEZY4gv8pw/videos</a:t>
            </a:r>
          </a:p>
          <a:p>
            <a:pPr indent="-228600" algn="l">
              <a:buFont typeface="Arial" panose="020B0604020202020204" pitchFamily="34" charset="0"/>
              <a:buChar char="•"/>
            </a:pPr>
            <a:endParaRPr lang="en-US" sz="800" dirty="0"/>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Logotipo&#10;&#10;Descripción generada automáticamente con confianza media">
            <a:extLst>
              <a:ext uri="{FF2B5EF4-FFF2-40B4-BE49-F238E27FC236}">
                <a16:creationId xmlns:a16="http://schemas.microsoft.com/office/drawing/2014/main" id="{1DF8B4A7-AA87-4276-B714-97C270C7A5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565" y="640080"/>
            <a:ext cx="4468078" cy="5550408"/>
          </a:xfrm>
          <a:prstGeom prst="rect">
            <a:avLst/>
          </a:prstGeom>
        </p:spPr>
      </p:pic>
      <p:sp>
        <p:nvSpPr>
          <p:cNvPr id="6" name="CuadroTexto 5">
            <a:extLst>
              <a:ext uri="{FF2B5EF4-FFF2-40B4-BE49-F238E27FC236}">
                <a16:creationId xmlns:a16="http://schemas.microsoft.com/office/drawing/2014/main" id="{918FE237-C821-40E4-97B0-C4DDA14E8B22}"/>
              </a:ext>
            </a:extLst>
          </p:cNvPr>
          <p:cNvSpPr txBox="1"/>
          <p:nvPr/>
        </p:nvSpPr>
        <p:spPr>
          <a:xfrm>
            <a:off x="638882" y="4929809"/>
            <a:ext cx="4228540" cy="923330"/>
          </a:xfrm>
          <a:prstGeom prst="rect">
            <a:avLst/>
          </a:prstGeom>
          <a:noFill/>
        </p:spPr>
        <p:txBody>
          <a:bodyPr wrap="square" rtlCol="0">
            <a:spAutoFit/>
          </a:bodyPr>
          <a:lstStyle/>
          <a:p>
            <a:r>
              <a:rPr lang="es-MX" i="1" dirty="0"/>
              <a:t>Un repaso de lo que hemos visto sobre Dios, Dios es amor, y este amor debe replicarse en el matrimonio.</a:t>
            </a:r>
          </a:p>
        </p:txBody>
      </p:sp>
    </p:spTree>
    <p:extLst>
      <p:ext uri="{BB962C8B-B14F-4D97-AF65-F5344CB8AC3E}">
        <p14:creationId xmlns:p14="http://schemas.microsoft.com/office/powerpoint/2010/main" val="254630091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9D79AB-F15D-4A3F-A534-68E42DE13F93}"/>
              </a:ext>
            </a:extLst>
          </p:cNvPr>
          <p:cNvSpPr>
            <a:spLocks noGrp="1"/>
          </p:cNvSpPr>
          <p:nvPr>
            <p:ph type="title"/>
          </p:nvPr>
        </p:nvSpPr>
        <p:spPr>
          <a:xfrm>
            <a:off x="640080" y="325369"/>
            <a:ext cx="4368602" cy="1956841"/>
          </a:xfrm>
        </p:spPr>
        <p:txBody>
          <a:bodyPr anchor="b">
            <a:normAutofit/>
          </a:bodyPr>
          <a:lstStyle/>
          <a:p>
            <a:r>
              <a:rPr lang="es-MX" sz="5400"/>
              <a:t>Jehová tiene la Sabiduría</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E5DBB0F-E76B-4700-8799-B14C11F5F7A8}"/>
              </a:ext>
            </a:extLst>
          </p:cNvPr>
          <p:cNvSpPr>
            <a:spLocks noGrp="1"/>
          </p:cNvSpPr>
          <p:nvPr>
            <p:ph idx="1"/>
          </p:nvPr>
        </p:nvSpPr>
        <p:spPr>
          <a:xfrm>
            <a:off x="640080" y="2872899"/>
            <a:ext cx="4243589" cy="3418172"/>
          </a:xfrm>
        </p:spPr>
        <p:txBody>
          <a:bodyPr>
            <a:normAutofit fontScale="85000" lnSpcReduction="10000"/>
          </a:bodyPr>
          <a:lstStyle/>
          <a:p>
            <a:r>
              <a:rPr lang="es-MX" sz="1900" b="1" dirty="0"/>
              <a:t>Proverbios 8:17 </a:t>
            </a:r>
            <a:r>
              <a:rPr lang="es-MX" sz="1900" i="1" dirty="0">
                <a:solidFill>
                  <a:schemeClr val="accent1">
                    <a:lumMod val="75000"/>
                  </a:schemeClr>
                </a:solidFill>
              </a:rPr>
              <a:t>Yo </a:t>
            </a:r>
            <a:r>
              <a:rPr lang="es-MX" sz="1900" dirty="0">
                <a:solidFill>
                  <a:schemeClr val="accent1">
                    <a:lumMod val="75000"/>
                  </a:schemeClr>
                </a:solidFill>
              </a:rPr>
              <a:t>(la Sabiduría)</a:t>
            </a:r>
            <a:r>
              <a:rPr lang="es-MX" sz="1900" i="1" dirty="0"/>
              <a:t> amo a los que me aman, Y me hallan los que temprano me buscan.</a:t>
            </a:r>
          </a:p>
          <a:p>
            <a:r>
              <a:rPr lang="es-MX" sz="1900" b="1" dirty="0"/>
              <a:t>Proverbios 8:22 </a:t>
            </a:r>
            <a:r>
              <a:rPr lang="es-MX" sz="1900" b="1" i="1" u="sng" dirty="0">
                <a:effectLst/>
              </a:rPr>
              <a:t>Jehová me poseía en el principio, Ya de antiguo, antes de sus obras</a:t>
            </a:r>
            <a:r>
              <a:rPr lang="es-MX" sz="1900" i="1" dirty="0"/>
              <a:t>. </a:t>
            </a:r>
            <a:r>
              <a:rPr lang="es-MX" sz="1900" b="1" dirty="0"/>
              <a:t>23</a:t>
            </a:r>
            <a:r>
              <a:rPr lang="es-MX" sz="1900" i="1" dirty="0"/>
              <a:t> Eternamente tuve el principado,</a:t>
            </a:r>
            <a:br>
              <a:rPr lang="es-MX" sz="1900" i="1" dirty="0"/>
            </a:br>
            <a:r>
              <a:rPr lang="es-MX" sz="1900" dirty="0">
                <a:solidFill>
                  <a:schemeClr val="accent1">
                    <a:lumMod val="75000"/>
                  </a:schemeClr>
                </a:solidFill>
              </a:rPr>
              <a:t>(en el NT es preeminencia Col 1:18 o primogenitura)</a:t>
            </a:r>
            <a:r>
              <a:rPr lang="es-MX" sz="1900" i="1" dirty="0">
                <a:solidFill>
                  <a:schemeClr val="accent1">
                    <a:lumMod val="75000"/>
                  </a:schemeClr>
                </a:solidFill>
              </a:rPr>
              <a:t> </a:t>
            </a:r>
            <a:r>
              <a:rPr lang="es-MX" sz="1900" i="1" dirty="0"/>
              <a:t>desde el principio, Antes de la tierra. </a:t>
            </a:r>
            <a:r>
              <a:rPr lang="es-MX" sz="1900" b="1" dirty="0"/>
              <a:t>24</a:t>
            </a:r>
            <a:r>
              <a:rPr lang="es-MX" sz="1900" dirty="0"/>
              <a:t> </a:t>
            </a:r>
            <a:r>
              <a:rPr lang="es-MX" sz="1900" i="1" dirty="0"/>
              <a:t>Antes de los abismos fui engendrada; Antes que fuesen las fuentes de las muchas aguas. </a:t>
            </a:r>
            <a:r>
              <a:rPr lang="es-MX" sz="1900" b="1" dirty="0"/>
              <a:t>25</a:t>
            </a:r>
            <a:r>
              <a:rPr lang="es-MX" sz="1900" i="1" dirty="0"/>
              <a:t> Antes que los montes fuesen formados, Antes de los collados, ya había sido yo engendrada; </a:t>
            </a:r>
            <a:r>
              <a:rPr lang="es-MX" sz="1900" b="1" dirty="0"/>
              <a:t>26</a:t>
            </a:r>
            <a:r>
              <a:rPr lang="es-MX" sz="1900" i="1" dirty="0"/>
              <a:t> No había aún hecho la tierra, ni los campos, Ni el principio del polvo del mundo</a:t>
            </a:r>
            <a:r>
              <a:rPr lang="es-MX" sz="1700" i="1" dirty="0"/>
              <a:t>. </a:t>
            </a:r>
            <a:endParaRPr lang="es-MX" sz="1500" i="1" dirty="0"/>
          </a:p>
        </p:txBody>
      </p:sp>
      <p:pic>
        <p:nvPicPr>
          <p:cNvPr id="5" name="Imagen 4" descr="Imagen que contiene interior, tabla, edificio, alimentos&#10;&#10;Descripción generada automáticamente">
            <a:extLst>
              <a:ext uri="{FF2B5EF4-FFF2-40B4-BE49-F238E27FC236}">
                <a16:creationId xmlns:a16="http://schemas.microsoft.com/office/drawing/2014/main" id="{AC111E43-2CF3-4496-A3F6-0EB81DECEE55}"/>
              </a:ext>
            </a:extLst>
          </p:cNvPr>
          <p:cNvPicPr>
            <a:picLocks noChangeAspect="1"/>
          </p:cNvPicPr>
          <p:nvPr/>
        </p:nvPicPr>
        <p:blipFill rotWithShape="1">
          <a:blip r:embed="rId3">
            <a:extLst>
              <a:ext uri="{28A0092B-C50C-407E-A947-70E740481C1C}">
                <a14:useLocalDpi xmlns:a14="http://schemas.microsoft.com/office/drawing/2010/main" val="0"/>
              </a:ext>
            </a:extLst>
          </a:blip>
          <a:srcRect l="14335" r="1043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Marcador de fecha 3">
            <a:extLst>
              <a:ext uri="{FF2B5EF4-FFF2-40B4-BE49-F238E27FC236}">
                <a16:creationId xmlns:a16="http://schemas.microsoft.com/office/drawing/2014/main" id="{437BBE5A-2DBF-4CAE-9294-1209B54E8B1E}"/>
              </a:ext>
            </a:extLst>
          </p:cNvPr>
          <p:cNvSpPr>
            <a:spLocks noGrp="1"/>
          </p:cNvSpPr>
          <p:nvPr>
            <p:ph type="dt" sz="half" idx="10"/>
          </p:nvPr>
        </p:nvSpPr>
        <p:spPr>
          <a:xfrm>
            <a:off x="838200" y="6356350"/>
            <a:ext cx="2743200" cy="365125"/>
          </a:xfrm>
        </p:spPr>
        <p:txBody>
          <a:bodyPr/>
          <a:lstStyle/>
          <a:p>
            <a:r>
              <a:rPr lang="es-MX" dirty="0"/>
              <a:t>IBF-Tlahuac.com</a:t>
            </a:r>
          </a:p>
        </p:txBody>
      </p:sp>
      <p:sp>
        <p:nvSpPr>
          <p:cNvPr id="8" name="Marcador de pie de página 5">
            <a:extLst>
              <a:ext uri="{FF2B5EF4-FFF2-40B4-BE49-F238E27FC236}">
                <a16:creationId xmlns:a16="http://schemas.microsoft.com/office/drawing/2014/main" id="{9AA06B17-BCAD-4803-90A1-C881F7AB1C54}"/>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9" name="Marcador de número de diapositiva 6">
            <a:extLst>
              <a:ext uri="{FF2B5EF4-FFF2-40B4-BE49-F238E27FC236}">
                <a16:creationId xmlns:a16="http://schemas.microsoft.com/office/drawing/2014/main" id="{E3587220-C9F2-4F72-88AC-2B4725B0AC2B}"/>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10</a:t>
            </a:fld>
            <a:endParaRPr lang="es-MX"/>
          </a:p>
        </p:txBody>
      </p:sp>
    </p:spTree>
    <p:extLst>
      <p:ext uri="{BB962C8B-B14F-4D97-AF65-F5344CB8AC3E}">
        <p14:creationId xmlns:p14="http://schemas.microsoft.com/office/powerpoint/2010/main" val="30840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9D79AB-F15D-4A3F-A534-68E42DE13F93}"/>
              </a:ext>
            </a:extLst>
          </p:cNvPr>
          <p:cNvSpPr>
            <a:spLocks noGrp="1"/>
          </p:cNvSpPr>
          <p:nvPr>
            <p:ph type="title"/>
          </p:nvPr>
        </p:nvSpPr>
        <p:spPr>
          <a:xfrm>
            <a:off x="6513788" y="365125"/>
            <a:ext cx="4840010" cy="1807305"/>
          </a:xfrm>
        </p:spPr>
        <p:txBody>
          <a:bodyPr>
            <a:normAutofit/>
          </a:bodyPr>
          <a:lstStyle/>
          <a:p>
            <a:r>
              <a:rPr lang="es-MX" dirty="0"/>
              <a:t>Jehová tiene la Sabiduría</a:t>
            </a:r>
          </a:p>
        </p:txBody>
      </p:sp>
      <p:pic>
        <p:nvPicPr>
          <p:cNvPr id="5" name="Imagen 4" descr="Imagen que contiene interior, tabla, edificio, alimentos&#10;&#10;Descripción generada automáticamente">
            <a:extLst>
              <a:ext uri="{FF2B5EF4-FFF2-40B4-BE49-F238E27FC236}">
                <a16:creationId xmlns:a16="http://schemas.microsoft.com/office/drawing/2014/main" id="{79746189-CC3B-472C-8EC3-10E05209ABA6}"/>
              </a:ext>
            </a:extLst>
          </p:cNvPr>
          <p:cNvPicPr>
            <a:picLocks noChangeAspect="1"/>
          </p:cNvPicPr>
          <p:nvPr/>
        </p:nvPicPr>
        <p:blipFill rotWithShape="1">
          <a:blip r:embed="rId3">
            <a:extLst>
              <a:ext uri="{28A0092B-C50C-407E-A947-70E740481C1C}">
                <a14:useLocalDpi xmlns:a14="http://schemas.microsoft.com/office/drawing/2010/main" val="0"/>
              </a:ext>
            </a:extLst>
          </a:blip>
          <a:srcRect l="18503" r="1460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9E5DBB0F-E76B-4700-8799-B14C11F5F7A8}"/>
              </a:ext>
            </a:extLst>
          </p:cNvPr>
          <p:cNvSpPr>
            <a:spLocks noGrp="1"/>
          </p:cNvSpPr>
          <p:nvPr>
            <p:ph idx="1"/>
          </p:nvPr>
        </p:nvSpPr>
        <p:spPr>
          <a:xfrm>
            <a:off x="6513788" y="2333297"/>
            <a:ext cx="4840010" cy="3843666"/>
          </a:xfrm>
        </p:spPr>
        <p:txBody>
          <a:bodyPr>
            <a:normAutofit fontScale="92500" lnSpcReduction="10000"/>
          </a:bodyPr>
          <a:lstStyle/>
          <a:p>
            <a:r>
              <a:rPr lang="es-MX" sz="2000" b="1" dirty="0"/>
              <a:t>Proverbios 8:17 </a:t>
            </a:r>
            <a:r>
              <a:rPr lang="es-MX" sz="2000" i="1" dirty="0"/>
              <a:t>Yo amo a los que me aman, Y me hallan los que temprano me buscan.</a:t>
            </a:r>
          </a:p>
          <a:p>
            <a:r>
              <a:rPr lang="es-MX" sz="2000" b="1" dirty="0"/>
              <a:t>Proverbios 8:27</a:t>
            </a:r>
            <a:r>
              <a:rPr lang="es-MX" sz="2000" i="1" dirty="0"/>
              <a:t> Cuando formaba los cielos, allí estaba yo; Cuando trazaba el círculo sobre la faz del abismo; </a:t>
            </a:r>
            <a:r>
              <a:rPr lang="es-MX" sz="2000" b="1" dirty="0"/>
              <a:t>28</a:t>
            </a:r>
            <a:r>
              <a:rPr lang="es-MX" sz="2000" i="1" dirty="0"/>
              <a:t> Cuando afirmaba los cielos arriba, Cuando afirmaba las fuentes del abismo; </a:t>
            </a:r>
            <a:r>
              <a:rPr lang="es-MX" sz="2000" b="1" dirty="0"/>
              <a:t>29</a:t>
            </a:r>
            <a:r>
              <a:rPr lang="es-MX" sz="2000" i="1" dirty="0"/>
              <a:t> Cuando ponía al mar su estatuto, Para que las aguas no traspasasen su mandamiento; Cuando establecía los fundamentos de la tierra, </a:t>
            </a:r>
            <a:r>
              <a:rPr lang="es-MX" sz="2000" b="1" dirty="0"/>
              <a:t>30</a:t>
            </a:r>
            <a:r>
              <a:rPr lang="es-MX" sz="2000" i="1" dirty="0"/>
              <a:t> Con él estaba yo ordenándolo todo, Y </a:t>
            </a:r>
            <a:r>
              <a:rPr lang="es-MX" sz="2000" b="1" i="1" u="sng" dirty="0">
                <a:effectLst/>
              </a:rPr>
              <a:t>era su delicia de día en día, Teniendo solaz delante de él en todo tiempo</a:t>
            </a:r>
            <a:r>
              <a:rPr lang="es-MX" sz="2000" i="1" dirty="0"/>
              <a:t>. </a:t>
            </a:r>
            <a:r>
              <a:rPr lang="es-MX" sz="2000" b="1" dirty="0"/>
              <a:t>31</a:t>
            </a:r>
            <a:r>
              <a:rPr lang="es-MX" sz="2000" i="1" dirty="0"/>
              <a:t> Me regocijo en la parte habitable de su tierra; Y </a:t>
            </a:r>
            <a:r>
              <a:rPr lang="es-MX" sz="2000" b="1" i="1" u="sng" dirty="0">
                <a:effectLst/>
              </a:rPr>
              <a:t>mis delicias son con los hijos de los hombres</a:t>
            </a:r>
            <a:r>
              <a:rPr lang="es-MX" sz="2000" i="1" dirty="0"/>
              <a:t>.</a:t>
            </a:r>
          </a:p>
        </p:txBody>
      </p:sp>
      <p:sp>
        <p:nvSpPr>
          <p:cNvPr id="6" name="Marcador de fecha 3">
            <a:extLst>
              <a:ext uri="{FF2B5EF4-FFF2-40B4-BE49-F238E27FC236}">
                <a16:creationId xmlns:a16="http://schemas.microsoft.com/office/drawing/2014/main" id="{F7364ED9-64F8-416B-984E-67DE20645290}"/>
              </a:ext>
            </a:extLst>
          </p:cNvPr>
          <p:cNvSpPr>
            <a:spLocks noGrp="1"/>
          </p:cNvSpPr>
          <p:nvPr>
            <p:ph type="dt" sz="half" idx="10"/>
          </p:nvPr>
        </p:nvSpPr>
        <p:spPr>
          <a:xfrm>
            <a:off x="838200" y="6356350"/>
            <a:ext cx="2743200" cy="365125"/>
          </a:xfrm>
        </p:spPr>
        <p:txBody>
          <a:bodyPr/>
          <a:lstStyle/>
          <a:p>
            <a:r>
              <a:rPr lang="es-MX" dirty="0"/>
              <a:t>IBF-Tlahuac.com</a:t>
            </a:r>
          </a:p>
        </p:txBody>
      </p:sp>
      <p:sp>
        <p:nvSpPr>
          <p:cNvPr id="7" name="Marcador de pie de página 5">
            <a:extLst>
              <a:ext uri="{FF2B5EF4-FFF2-40B4-BE49-F238E27FC236}">
                <a16:creationId xmlns:a16="http://schemas.microsoft.com/office/drawing/2014/main" id="{85CE181F-E0F5-47F4-AA40-43AEEB681C63}"/>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8" name="Marcador de número de diapositiva 6">
            <a:extLst>
              <a:ext uri="{FF2B5EF4-FFF2-40B4-BE49-F238E27FC236}">
                <a16:creationId xmlns:a16="http://schemas.microsoft.com/office/drawing/2014/main" id="{7C11007C-BCE2-4D1C-9FD0-9B684D443A84}"/>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11</a:t>
            </a:fld>
            <a:endParaRPr lang="es-MX"/>
          </a:p>
        </p:txBody>
      </p:sp>
    </p:spTree>
    <p:extLst>
      <p:ext uri="{BB962C8B-B14F-4D97-AF65-F5344CB8AC3E}">
        <p14:creationId xmlns:p14="http://schemas.microsoft.com/office/powerpoint/2010/main" val="3206420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60636B-188F-4D0F-A98B-851C06BCFE57}"/>
              </a:ext>
            </a:extLst>
          </p:cNvPr>
          <p:cNvSpPr>
            <a:spLocks noGrp="1"/>
          </p:cNvSpPr>
          <p:nvPr>
            <p:ph type="title"/>
          </p:nvPr>
        </p:nvSpPr>
        <p:spPr/>
        <p:txBody>
          <a:bodyPr/>
          <a:lstStyle/>
          <a:p>
            <a:r>
              <a:rPr lang="es-MX" dirty="0"/>
              <a:t>Para entrar en una relación con Dios</a:t>
            </a:r>
          </a:p>
        </p:txBody>
      </p:sp>
      <p:sp>
        <p:nvSpPr>
          <p:cNvPr id="3" name="Marcador de contenido 2">
            <a:extLst>
              <a:ext uri="{FF2B5EF4-FFF2-40B4-BE49-F238E27FC236}">
                <a16:creationId xmlns:a16="http://schemas.microsoft.com/office/drawing/2014/main" id="{EE6332DA-FB62-4FC6-9C07-5BB0C44EBFC7}"/>
              </a:ext>
            </a:extLst>
          </p:cNvPr>
          <p:cNvSpPr>
            <a:spLocks noGrp="1"/>
          </p:cNvSpPr>
          <p:nvPr>
            <p:ph idx="1"/>
          </p:nvPr>
        </p:nvSpPr>
        <p:spPr/>
        <p:txBody>
          <a:bodyPr>
            <a:normAutofit/>
          </a:bodyPr>
          <a:lstStyle/>
          <a:p>
            <a:pPr marL="0" indent="0">
              <a:buNone/>
            </a:pPr>
            <a:r>
              <a:rPr lang="es-MX" sz="2400" b="1" dirty="0"/>
              <a:t>1 Juan 4:8 </a:t>
            </a:r>
            <a:r>
              <a:rPr lang="es-MX" sz="2400" i="1" dirty="0"/>
              <a:t>El que no ama, </a:t>
            </a:r>
          </a:p>
          <a:p>
            <a:pPr marL="0" indent="0">
              <a:buNone/>
            </a:pPr>
            <a:r>
              <a:rPr lang="es-MX" sz="2400" i="1" dirty="0"/>
              <a:t>no ha conocido a Dios; </a:t>
            </a:r>
          </a:p>
          <a:p>
            <a:pPr marL="0" indent="0">
              <a:lnSpc>
                <a:spcPct val="100000"/>
              </a:lnSpc>
              <a:buNone/>
            </a:pPr>
            <a:r>
              <a:rPr lang="es-MX" sz="2400" i="1" dirty="0"/>
              <a:t>porque Dios es amor</a:t>
            </a:r>
            <a:r>
              <a:rPr lang="es-MX" sz="2400" dirty="0"/>
              <a:t>.</a:t>
            </a:r>
          </a:p>
        </p:txBody>
      </p:sp>
      <p:pic>
        <p:nvPicPr>
          <p:cNvPr id="7" name="Imagen 6">
            <a:extLst>
              <a:ext uri="{FF2B5EF4-FFF2-40B4-BE49-F238E27FC236}">
                <a16:creationId xmlns:a16="http://schemas.microsoft.com/office/drawing/2014/main" id="{86674CE3-4ED3-48F7-B4E8-F30FBAFA5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200" y="1524000"/>
            <a:ext cx="7366000" cy="3810000"/>
          </a:xfrm>
          <a:prstGeom prst="rect">
            <a:avLst/>
          </a:prstGeom>
        </p:spPr>
      </p:pic>
      <p:sp>
        <p:nvSpPr>
          <p:cNvPr id="5" name="Marcador de fecha 3">
            <a:extLst>
              <a:ext uri="{FF2B5EF4-FFF2-40B4-BE49-F238E27FC236}">
                <a16:creationId xmlns:a16="http://schemas.microsoft.com/office/drawing/2014/main" id="{BA1B8F15-BFB5-435F-9848-E988F2B0EEFF}"/>
              </a:ext>
            </a:extLst>
          </p:cNvPr>
          <p:cNvSpPr>
            <a:spLocks noGrp="1"/>
          </p:cNvSpPr>
          <p:nvPr>
            <p:ph type="dt" sz="half" idx="10"/>
          </p:nvPr>
        </p:nvSpPr>
        <p:spPr>
          <a:xfrm>
            <a:off x="838200" y="6356350"/>
            <a:ext cx="2743200" cy="365125"/>
          </a:xfrm>
        </p:spPr>
        <p:txBody>
          <a:bodyPr/>
          <a:lstStyle/>
          <a:p>
            <a:r>
              <a:rPr lang="es-MX" dirty="0"/>
              <a:t>IBF-Tlahuac.com</a:t>
            </a:r>
          </a:p>
        </p:txBody>
      </p:sp>
      <p:sp>
        <p:nvSpPr>
          <p:cNvPr id="6" name="Marcador de pie de página 5">
            <a:extLst>
              <a:ext uri="{FF2B5EF4-FFF2-40B4-BE49-F238E27FC236}">
                <a16:creationId xmlns:a16="http://schemas.microsoft.com/office/drawing/2014/main" id="{0C930E2D-1F1F-428B-B5CD-5B27D419062A}"/>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8" name="Marcador de número de diapositiva 6">
            <a:extLst>
              <a:ext uri="{FF2B5EF4-FFF2-40B4-BE49-F238E27FC236}">
                <a16:creationId xmlns:a16="http://schemas.microsoft.com/office/drawing/2014/main" id="{C4DF33FE-0BAC-4BF6-A786-509E156BD9E9}"/>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12</a:t>
            </a:fld>
            <a:endParaRPr lang="es-MX"/>
          </a:p>
        </p:txBody>
      </p:sp>
    </p:spTree>
    <p:extLst>
      <p:ext uri="{BB962C8B-B14F-4D97-AF65-F5344CB8AC3E}">
        <p14:creationId xmlns:p14="http://schemas.microsoft.com/office/powerpoint/2010/main" val="172790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60636B-188F-4D0F-A98B-851C06BCFE57}"/>
              </a:ext>
            </a:extLst>
          </p:cNvPr>
          <p:cNvSpPr>
            <a:spLocks noGrp="1"/>
          </p:cNvSpPr>
          <p:nvPr>
            <p:ph type="title"/>
          </p:nvPr>
        </p:nvSpPr>
        <p:spPr>
          <a:xfrm>
            <a:off x="640080" y="325369"/>
            <a:ext cx="4368602" cy="1956841"/>
          </a:xfrm>
        </p:spPr>
        <p:txBody>
          <a:bodyPr anchor="b">
            <a:normAutofit/>
          </a:bodyPr>
          <a:lstStyle/>
          <a:p>
            <a:r>
              <a:rPr lang="es-MX" sz="4200"/>
              <a:t>Para entrar en una relación con Dios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E6332DA-FB62-4FC6-9C07-5BB0C44EBFC7}"/>
              </a:ext>
            </a:extLst>
          </p:cNvPr>
          <p:cNvSpPr>
            <a:spLocks noGrp="1"/>
          </p:cNvSpPr>
          <p:nvPr>
            <p:ph idx="1"/>
          </p:nvPr>
        </p:nvSpPr>
        <p:spPr>
          <a:xfrm>
            <a:off x="640080" y="2872899"/>
            <a:ext cx="4243589" cy="3320668"/>
          </a:xfrm>
        </p:spPr>
        <p:txBody>
          <a:bodyPr>
            <a:normAutofit/>
          </a:bodyPr>
          <a:lstStyle/>
          <a:p>
            <a:pPr marL="0" indent="0">
              <a:buNone/>
            </a:pPr>
            <a:r>
              <a:rPr lang="es-MX" sz="2200" b="1"/>
              <a:t>1 Juan 4:8 </a:t>
            </a:r>
            <a:r>
              <a:rPr lang="es-MX" sz="2200" i="1"/>
              <a:t>El que no ama, </a:t>
            </a:r>
          </a:p>
          <a:p>
            <a:pPr marL="0" indent="0">
              <a:buNone/>
            </a:pPr>
            <a:r>
              <a:rPr lang="es-MX" sz="2200" i="1"/>
              <a:t>no ha conocido a Dios; </a:t>
            </a:r>
          </a:p>
          <a:p>
            <a:pPr marL="0" indent="0">
              <a:buNone/>
            </a:pPr>
            <a:r>
              <a:rPr lang="es-MX" sz="2200" i="1"/>
              <a:t>porque Dios es amor</a:t>
            </a:r>
            <a:r>
              <a:rPr lang="es-MX" sz="2200"/>
              <a:t>.</a:t>
            </a:r>
          </a:p>
        </p:txBody>
      </p:sp>
      <p:pic>
        <p:nvPicPr>
          <p:cNvPr id="5" name="Imagen 4" descr="Un atardecer en el cielo&#10;&#10;Descripción generada automáticamente con confianza media">
            <a:extLst>
              <a:ext uri="{FF2B5EF4-FFF2-40B4-BE49-F238E27FC236}">
                <a16:creationId xmlns:a16="http://schemas.microsoft.com/office/drawing/2014/main" id="{E8454959-2833-45E6-9F13-A040D80244B8}"/>
              </a:ext>
            </a:extLst>
          </p:cNvPr>
          <p:cNvPicPr>
            <a:picLocks noChangeAspect="1"/>
          </p:cNvPicPr>
          <p:nvPr/>
        </p:nvPicPr>
        <p:blipFill rotWithShape="1">
          <a:blip r:embed="rId3">
            <a:extLst>
              <a:ext uri="{28A0092B-C50C-407E-A947-70E740481C1C}">
                <a14:useLocalDpi xmlns:a14="http://schemas.microsoft.com/office/drawing/2010/main" val="0"/>
              </a:ext>
            </a:extLst>
          </a:blip>
          <a:srcRect l="2987" r="217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Marcador de fecha 3">
            <a:extLst>
              <a:ext uri="{FF2B5EF4-FFF2-40B4-BE49-F238E27FC236}">
                <a16:creationId xmlns:a16="http://schemas.microsoft.com/office/drawing/2014/main" id="{F4C51EB9-4FF5-484A-B2F3-8A3630B1E66F}"/>
              </a:ext>
            </a:extLst>
          </p:cNvPr>
          <p:cNvSpPr>
            <a:spLocks noGrp="1"/>
          </p:cNvSpPr>
          <p:nvPr>
            <p:ph type="dt" sz="half" idx="10"/>
          </p:nvPr>
        </p:nvSpPr>
        <p:spPr>
          <a:xfrm>
            <a:off x="838200" y="6356350"/>
            <a:ext cx="2743200" cy="365125"/>
          </a:xfrm>
        </p:spPr>
        <p:txBody>
          <a:bodyPr/>
          <a:lstStyle/>
          <a:p>
            <a:r>
              <a:rPr lang="es-MX" dirty="0"/>
              <a:t>IBF-Tlahuac.com</a:t>
            </a:r>
          </a:p>
        </p:txBody>
      </p:sp>
      <p:sp>
        <p:nvSpPr>
          <p:cNvPr id="8" name="Marcador de pie de página 5">
            <a:extLst>
              <a:ext uri="{FF2B5EF4-FFF2-40B4-BE49-F238E27FC236}">
                <a16:creationId xmlns:a16="http://schemas.microsoft.com/office/drawing/2014/main" id="{A76A6403-D278-4AB8-9423-75D09D922B44}"/>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9" name="Marcador de número de diapositiva 6">
            <a:extLst>
              <a:ext uri="{FF2B5EF4-FFF2-40B4-BE49-F238E27FC236}">
                <a16:creationId xmlns:a16="http://schemas.microsoft.com/office/drawing/2014/main" id="{F77DFA75-CAFB-490A-8850-F4C50DCF57D4}"/>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13</a:t>
            </a:fld>
            <a:endParaRPr lang="es-MX"/>
          </a:p>
        </p:txBody>
      </p:sp>
    </p:spTree>
    <p:extLst>
      <p:ext uri="{BB962C8B-B14F-4D97-AF65-F5344CB8AC3E}">
        <p14:creationId xmlns:p14="http://schemas.microsoft.com/office/powerpoint/2010/main" val="59269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2AA2ED9-D714-407E-B642-FC62D445CF33}"/>
              </a:ext>
            </a:extLst>
          </p:cNvPr>
          <p:cNvSpPr>
            <a:spLocks noGrp="1"/>
          </p:cNvSpPr>
          <p:nvPr>
            <p:ph type="title"/>
          </p:nvPr>
        </p:nvSpPr>
        <p:spPr>
          <a:xfrm>
            <a:off x="589560" y="856180"/>
            <a:ext cx="4560584" cy="1128068"/>
          </a:xfrm>
        </p:spPr>
        <p:txBody>
          <a:bodyPr anchor="ctr">
            <a:normAutofit/>
          </a:bodyPr>
          <a:lstStyle/>
          <a:p>
            <a:r>
              <a:rPr lang="es-MX" sz="3700"/>
              <a:t>¿Cuál es el principal mandamiento?</a:t>
            </a: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9965689-02CC-408B-A540-B9EE2BA5101D}"/>
              </a:ext>
            </a:extLst>
          </p:cNvPr>
          <p:cNvSpPr>
            <a:spLocks noGrp="1"/>
          </p:cNvSpPr>
          <p:nvPr>
            <p:ph idx="1"/>
          </p:nvPr>
        </p:nvSpPr>
        <p:spPr>
          <a:xfrm>
            <a:off x="590719" y="2330505"/>
            <a:ext cx="4559425" cy="3979585"/>
          </a:xfrm>
        </p:spPr>
        <p:txBody>
          <a:bodyPr anchor="ctr">
            <a:normAutofit lnSpcReduction="10000"/>
          </a:bodyPr>
          <a:lstStyle/>
          <a:p>
            <a:pPr marL="0" indent="0">
              <a:buNone/>
            </a:pPr>
            <a:r>
              <a:rPr lang="es-MX" sz="3200" b="1" dirty="0"/>
              <a:t>Mateo 22:38 </a:t>
            </a:r>
            <a:r>
              <a:rPr lang="es-MX" sz="3200" i="1" dirty="0"/>
              <a:t>Este es el primero y grande mandamiento. </a:t>
            </a:r>
            <a:r>
              <a:rPr lang="es-MX" sz="3200" b="1" dirty="0"/>
              <a:t>39</a:t>
            </a:r>
            <a:r>
              <a:rPr lang="es-MX" sz="3200" i="1" dirty="0"/>
              <a:t> Y el segundo es semejante: Amarás a tu prójimo como a ti mismo. </a:t>
            </a:r>
            <a:r>
              <a:rPr lang="es-MX" sz="3200" b="1" dirty="0"/>
              <a:t>40</a:t>
            </a:r>
            <a:r>
              <a:rPr lang="es-MX" sz="3200" i="1" dirty="0"/>
              <a:t> De estos dos mandamientos depende toda la ley y los profetas.</a:t>
            </a:r>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A2C9EF09-94F8-4C1F-A5E1-313390FDBD7D}"/>
              </a:ext>
            </a:extLst>
          </p:cNvPr>
          <p:cNvPicPr>
            <a:picLocks noChangeAspect="1"/>
          </p:cNvPicPr>
          <p:nvPr/>
        </p:nvPicPr>
        <p:blipFill rotWithShape="1">
          <a:blip r:embed="rId3">
            <a:extLst>
              <a:ext uri="{28A0092B-C50C-407E-A947-70E740481C1C}">
                <a14:useLocalDpi xmlns:a14="http://schemas.microsoft.com/office/drawing/2010/main" val="0"/>
              </a:ext>
            </a:extLst>
          </a:blip>
          <a:srcRect l="7981" r="22996"/>
          <a:stretch/>
        </p:blipFill>
        <p:spPr>
          <a:xfrm>
            <a:off x="5977788" y="799352"/>
            <a:ext cx="5425410" cy="5259296"/>
          </a:xfrm>
          <a:prstGeom prst="rect">
            <a:avLst/>
          </a:prstGeom>
        </p:spPr>
      </p:pic>
      <p:sp>
        <p:nvSpPr>
          <p:cNvPr id="12" name="Marcador de fecha 3">
            <a:extLst>
              <a:ext uri="{FF2B5EF4-FFF2-40B4-BE49-F238E27FC236}">
                <a16:creationId xmlns:a16="http://schemas.microsoft.com/office/drawing/2014/main" id="{BAA0B63C-1794-478E-9F03-0B9C291379B0}"/>
              </a:ext>
            </a:extLst>
          </p:cNvPr>
          <p:cNvSpPr>
            <a:spLocks noGrp="1"/>
          </p:cNvSpPr>
          <p:nvPr>
            <p:ph type="dt" sz="half" idx="10"/>
          </p:nvPr>
        </p:nvSpPr>
        <p:spPr>
          <a:xfrm>
            <a:off x="838200" y="6356350"/>
            <a:ext cx="2743200" cy="365125"/>
          </a:xfrm>
        </p:spPr>
        <p:txBody>
          <a:bodyPr/>
          <a:lstStyle/>
          <a:p>
            <a:r>
              <a:rPr lang="es-MX" dirty="0"/>
              <a:t>IBF-Tlahuac.com</a:t>
            </a:r>
          </a:p>
        </p:txBody>
      </p:sp>
      <p:sp>
        <p:nvSpPr>
          <p:cNvPr id="13" name="Marcador de pie de página 5">
            <a:extLst>
              <a:ext uri="{FF2B5EF4-FFF2-40B4-BE49-F238E27FC236}">
                <a16:creationId xmlns:a16="http://schemas.microsoft.com/office/drawing/2014/main" id="{8D8BD175-08BF-48C0-90D0-302C0D488BA1}"/>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14" name="Marcador de número de diapositiva 6">
            <a:extLst>
              <a:ext uri="{FF2B5EF4-FFF2-40B4-BE49-F238E27FC236}">
                <a16:creationId xmlns:a16="http://schemas.microsoft.com/office/drawing/2014/main" id="{79DF6491-C1B9-4FEE-82FF-500B1EB62D84}"/>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14</a:t>
            </a:fld>
            <a:endParaRPr lang="es-MX"/>
          </a:p>
        </p:txBody>
      </p:sp>
    </p:spTree>
    <p:extLst>
      <p:ext uri="{BB962C8B-B14F-4D97-AF65-F5344CB8AC3E}">
        <p14:creationId xmlns:p14="http://schemas.microsoft.com/office/powerpoint/2010/main" val="321541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D41C0EF-0418-44DA-8702-B2B73B4DFE77}"/>
              </a:ext>
            </a:extLst>
          </p:cNvPr>
          <p:cNvSpPr>
            <a:spLocks noGrp="1"/>
          </p:cNvSpPr>
          <p:nvPr>
            <p:ph type="title"/>
          </p:nvPr>
        </p:nvSpPr>
        <p:spPr>
          <a:xfrm>
            <a:off x="7239014" y="525982"/>
            <a:ext cx="4282983" cy="1200361"/>
          </a:xfrm>
        </p:spPr>
        <p:txBody>
          <a:bodyPr anchor="b">
            <a:normAutofit/>
          </a:bodyPr>
          <a:lstStyle/>
          <a:p>
            <a:r>
              <a:rPr lang="es-MX" sz="3600"/>
              <a:t>De amar a Dios es espiritual</a:t>
            </a:r>
          </a:p>
        </p:txBody>
      </p:sp>
      <p:sp>
        <p:nvSpPr>
          <p:cNvPr id="12" name="Rectangle 1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sentadas en el pasto&#10;&#10;Descripción generada automáticamente">
            <a:extLst>
              <a:ext uri="{FF2B5EF4-FFF2-40B4-BE49-F238E27FC236}">
                <a16:creationId xmlns:a16="http://schemas.microsoft.com/office/drawing/2014/main" id="{2431A994-4C73-4151-ACEB-FE0864402ED6}"/>
              </a:ext>
            </a:extLst>
          </p:cNvPr>
          <p:cNvPicPr>
            <a:picLocks noChangeAspect="1"/>
          </p:cNvPicPr>
          <p:nvPr/>
        </p:nvPicPr>
        <p:blipFill rotWithShape="1">
          <a:blip r:embed="rId3">
            <a:extLst>
              <a:ext uri="{28A0092B-C50C-407E-A947-70E740481C1C}">
                <a14:useLocalDpi xmlns:a14="http://schemas.microsoft.com/office/drawing/2010/main" val="0"/>
              </a:ext>
            </a:extLst>
          </a:blip>
          <a:srcRect l="9117" r="20324" b="2"/>
          <a:stretch/>
        </p:blipFill>
        <p:spPr>
          <a:xfrm>
            <a:off x="576244" y="650494"/>
            <a:ext cx="5628018" cy="5324142"/>
          </a:xfrm>
          <a:prstGeom prst="rect">
            <a:avLst/>
          </a:prstGeom>
        </p:spPr>
      </p:pic>
      <p:sp>
        <p:nvSpPr>
          <p:cNvPr id="16" name="Rectangle 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2296CEB-F1F8-4725-98CF-5BB99EB4A953}"/>
              </a:ext>
            </a:extLst>
          </p:cNvPr>
          <p:cNvSpPr>
            <a:spLocks noGrp="1"/>
          </p:cNvSpPr>
          <p:nvPr>
            <p:ph idx="1"/>
          </p:nvPr>
        </p:nvSpPr>
        <p:spPr>
          <a:xfrm>
            <a:off x="7239012" y="2031101"/>
            <a:ext cx="4282984" cy="3511943"/>
          </a:xfrm>
        </p:spPr>
        <p:txBody>
          <a:bodyPr anchor="ctr">
            <a:normAutofit/>
          </a:bodyPr>
          <a:lstStyle/>
          <a:p>
            <a:pPr marL="0" indent="0">
              <a:buNone/>
            </a:pPr>
            <a:r>
              <a:rPr lang="es-MX" sz="3200" b="1" dirty="0"/>
              <a:t>Juan 4:24 </a:t>
            </a:r>
            <a:r>
              <a:rPr lang="es-MX" sz="3200" i="1" dirty="0"/>
              <a:t>Dios es Espíritu; y los que le adoran, en espíritu y en verdad es necesario que adoren</a:t>
            </a:r>
            <a:r>
              <a:rPr lang="es-MX" sz="3200" dirty="0"/>
              <a:t>.</a:t>
            </a:r>
          </a:p>
          <a:p>
            <a:pPr marL="0" indent="0">
              <a:buNone/>
            </a:pPr>
            <a:endParaRPr lang="es-MX" sz="1800" dirty="0"/>
          </a:p>
        </p:txBody>
      </p:sp>
      <p:sp>
        <p:nvSpPr>
          <p:cNvPr id="18"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rcador de fecha 3">
            <a:extLst>
              <a:ext uri="{FF2B5EF4-FFF2-40B4-BE49-F238E27FC236}">
                <a16:creationId xmlns:a16="http://schemas.microsoft.com/office/drawing/2014/main" id="{9443DFCC-5CE2-4EB4-93FE-F86A92B36EF1}"/>
              </a:ext>
            </a:extLst>
          </p:cNvPr>
          <p:cNvSpPr>
            <a:spLocks noGrp="1"/>
          </p:cNvSpPr>
          <p:nvPr>
            <p:ph type="dt" sz="half" idx="10"/>
          </p:nvPr>
        </p:nvSpPr>
        <p:spPr>
          <a:xfrm>
            <a:off x="838200" y="6356350"/>
            <a:ext cx="2743200" cy="365125"/>
          </a:xfrm>
        </p:spPr>
        <p:txBody>
          <a:bodyPr/>
          <a:lstStyle/>
          <a:p>
            <a:r>
              <a:rPr lang="es-MX" dirty="0"/>
              <a:t>IBF-Tlahuac.com</a:t>
            </a:r>
          </a:p>
        </p:txBody>
      </p:sp>
      <p:sp>
        <p:nvSpPr>
          <p:cNvPr id="13" name="Marcador de pie de página 5">
            <a:extLst>
              <a:ext uri="{FF2B5EF4-FFF2-40B4-BE49-F238E27FC236}">
                <a16:creationId xmlns:a16="http://schemas.microsoft.com/office/drawing/2014/main" id="{AD2B6D97-AE9F-4954-9F5B-C28DB1A5C363}"/>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15" name="Marcador de número de diapositiva 6">
            <a:extLst>
              <a:ext uri="{FF2B5EF4-FFF2-40B4-BE49-F238E27FC236}">
                <a16:creationId xmlns:a16="http://schemas.microsoft.com/office/drawing/2014/main" id="{0B9C4ADB-4AB2-42B8-96AC-C12CC287EEE5}"/>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15</a:t>
            </a:fld>
            <a:endParaRPr lang="es-MX"/>
          </a:p>
        </p:txBody>
      </p:sp>
    </p:spTree>
    <p:extLst>
      <p:ext uri="{BB962C8B-B14F-4D97-AF65-F5344CB8AC3E}">
        <p14:creationId xmlns:p14="http://schemas.microsoft.com/office/powerpoint/2010/main" val="3890032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D41C0EF-0418-44DA-8702-B2B73B4DFE77}"/>
              </a:ext>
            </a:extLst>
          </p:cNvPr>
          <p:cNvSpPr>
            <a:spLocks noGrp="1"/>
          </p:cNvSpPr>
          <p:nvPr>
            <p:ph type="title"/>
          </p:nvPr>
        </p:nvSpPr>
        <p:spPr>
          <a:xfrm>
            <a:off x="589560" y="856180"/>
            <a:ext cx="4560584" cy="1128068"/>
          </a:xfrm>
        </p:spPr>
        <p:txBody>
          <a:bodyPr anchor="ctr">
            <a:normAutofit/>
          </a:bodyPr>
          <a:lstStyle/>
          <a:p>
            <a:r>
              <a:rPr lang="es-MX" sz="3700"/>
              <a:t>De amar a Dios es espiritual</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2296CEB-F1F8-4725-98CF-5BB99EB4A953}"/>
              </a:ext>
            </a:extLst>
          </p:cNvPr>
          <p:cNvSpPr>
            <a:spLocks noGrp="1"/>
          </p:cNvSpPr>
          <p:nvPr>
            <p:ph idx="1"/>
          </p:nvPr>
        </p:nvSpPr>
        <p:spPr>
          <a:xfrm>
            <a:off x="590719" y="2330505"/>
            <a:ext cx="4559425" cy="3979585"/>
          </a:xfrm>
        </p:spPr>
        <p:txBody>
          <a:bodyPr anchor="ctr">
            <a:normAutofit fontScale="92500" lnSpcReduction="10000"/>
          </a:bodyPr>
          <a:lstStyle/>
          <a:p>
            <a:pPr marL="0" indent="0">
              <a:buNone/>
            </a:pPr>
            <a:r>
              <a:rPr lang="es-MX" sz="3600" b="1" dirty="0"/>
              <a:t>Salmos 50:23 </a:t>
            </a:r>
            <a:r>
              <a:rPr lang="es-MX" sz="3600" i="1" dirty="0"/>
              <a:t>El que sacrifica alabanza me honrará; Y </a:t>
            </a:r>
            <a:r>
              <a:rPr lang="es-MX" sz="3600" b="1" i="1" u="sng" dirty="0"/>
              <a:t>al que ordenare su camino, Le mostraré la salvación de Dios. </a:t>
            </a:r>
          </a:p>
          <a:p>
            <a:pPr marL="0" indent="0">
              <a:buNone/>
            </a:pPr>
            <a:r>
              <a:rPr lang="es-MX" sz="3600" b="1" dirty="0"/>
              <a:t>Efesios 5:1</a:t>
            </a:r>
            <a:r>
              <a:rPr lang="es-MX" sz="3600" i="1" dirty="0"/>
              <a:t> </a:t>
            </a:r>
            <a:r>
              <a:rPr lang="es-MX" sz="3600" b="1" i="1" u="sng" dirty="0"/>
              <a:t>Sed, pues, imitadores de Dios </a:t>
            </a:r>
            <a:r>
              <a:rPr lang="es-MX" sz="3600" i="1" dirty="0"/>
              <a:t>como hijos amados.</a:t>
            </a:r>
            <a:endParaRPr lang="es-MX" sz="2000" i="1" dirty="0"/>
          </a:p>
          <a:p>
            <a:pPr marL="0" indent="0">
              <a:buNone/>
            </a:pPr>
            <a:endParaRPr lang="es-MX"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sentadas en el pasto&#10;&#10;Descripción generada automáticamente">
            <a:extLst>
              <a:ext uri="{FF2B5EF4-FFF2-40B4-BE49-F238E27FC236}">
                <a16:creationId xmlns:a16="http://schemas.microsoft.com/office/drawing/2014/main" id="{C2D4EBD4-52A8-45AF-B161-026D8D1B38BB}"/>
              </a:ext>
            </a:extLst>
          </p:cNvPr>
          <p:cNvPicPr>
            <a:picLocks noChangeAspect="1"/>
          </p:cNvPicPr>
          <p:nvPr/>
        </p:nvPicPr>
        <p:blipFill rotWithShape="1">
          <a:blip r:embed="rId3">
            <a:extLst>
              <a:ext uri="{28A0092B-C50C-407E-A947-70E740481C1C}">
                <a14:useLocalDpi xmlns:a14="http://schemas.microsoft.com/office/drawing/2010/main" val="0"/>
              </a:ext>
            </a:extLst>
          </a:blip>
          <a:srcRect l="9968" r="21175" b="1"/>
          <a:stretch/>
        </p:blipFill>
        <p:spPr>
          <a:xfrm>
            <a:off x="5977788" y="799352"/>
            <a:ext cx="5425410" cy="5259296"/>
          </a:xfrm>
          <a:prstGeom prst="rect">
            <a:avLst/>
          </a:prstGeom>
        </p:spPr>
      </p:pic>
      <p:sp>
        <p:nvSpPr>
          <p:cNvPr id="15" name="Marcador de fecha 3">
            <a:extLst>
              <a:ext uri="{FF2B5EF4-FFF2-40B4-BE49-F238E27FC236}">
                <a16:creationId xmlns:a16="http://schemas.microsoft.com/office/drawing/2014/main" id="{34ACA115-A179-4FAC-ABEB-9744546E137C}"/>
              </a:ext>
            </a:extLst>
          </p:cNvPr>
          <p:cNvSpPr>
            <a:spLocks noGrp="1"/>
          </p:cNvSpPr>
          <p:nvPr>
            <p:ph type="dt" sz="half" idx="10"/>
          </p:nvPr>
        </p:nvSpPr>
        <p:spPr>
          <a:xfrm>
            <a:off x="838200" y="6356350"/>
            <a:ext cx="2743200" cy="365125"/>
          </a:xfrm>
        </p:spPr>
        <p:txBody>
          <a:bodyPr/>
          <a:lstStyle/>
          <a:p>
            <a:r>
              <a:rPr lang="es-MX" dirty="0"/>
              <a:t>IBF-Tlahuac.com</a:t>
            </a:r>
          </a:p>
        </p:txBody>
      </p:sp>
      <p:sp>
        <p:nvSpPr>
          <p:cNvPr id="17" name="Marcador de pie de página 5">
            <a:extLst>
              <a:ext uri="{FF2B5EF4-FFF2-40B4-BE49-F238E27FC236}">
                <a16:creationId xmlns:a16="http://schemas.microsoft.com/office/drawing/2014/main" id="{55C0623D-EFDB-4066-9F18-FB80CF0FB1AD}"/>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19" name="Marcador de número de diapositiva 6">
            <a:extLst>
              <a:ext uri="{FF2B5EF4-FFF2-40B4-BE49-F238E27FC236}">
                <a16:creationId xmlns:a16="http://schemas.microsoft.com/office/drawing/2014/main" id="{E98FC4FE-B43C-4359-A9C4-53C2BA8FAFDA}"/>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16</a:t>
            </a:fld>
            <a:endParaRPr lang="es-MX"/>
          </a:p>
        </p:txBody>
      </p:sp>
    </p:spTree>
    <p:extLst>
      <p:ext uri="{BB962C8B-B14F-4D97-AF65-F5344CB8AC3E}">
        <p14:creationId xmlns:p14="http://schemas.microsoft.com/office/powerpoint/2010/main" val="1812919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D41C0EF-0418-44DA-8702-B2B73B4DFE77}"/>
              </a:ext>
            </a:extLst>
          </p:cNvPr>
          <p:cNvSpPr>
            <a:spLocks noGrp="1"/>
          </p:cNvSpPr>
          <p:nvPr>
            <p:ph type="title"/>
          </p:nvPr>
        </p:nvSpPr>
        <p:spPr>
          <a:xfrm>
            <a:off x="7239014" y="525982"/>
            <a:ext cx="4282983" cy="1200361"/>
          </a:xfrm>
        </p:spPr>
        <p:txBody>
          <a:bodyPr anchor="b">
            <a:normAutofit/>
          </a:bodyPr>
          <a:lstStyle/>
          <a:p>
            <a:r>
              <a:rPr lang="es-MX" sz="3600"/>
              <a:t>De amar a Dios es espiritual</a:t>
            </a:r>
          </a:p>
        </p:txBody>
      </p:sp>
      <p:sp>
        <p:nvSpPr>
          <p:cNvPr id="12" name="Rectangle 1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Texto&#10;&#10;Descripción generada automáticamente">
            <a:extLst>
              <a:ext uri="{FF2B5EF4-FFF2-40B4-BE49-F238E27FC236}">
                <a16:creationId xmlns:a16="http://schemas.microsoft.com/office/drawing/2014/main" id="{D373F666-A942-416A-A24B-8667754B6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44" y="1068393"/>
            <a:ext cx="5628018" cy="4488344"/>
          </a:xfrm>
          <a:prstGeom prst="rect">
            <a:avLst/>
          </a:prstGeom>
        </p:spPr>
      </p:pic>
      <p:sp>
        <p:nvSpPr>
          <p:cNvPr id="16" name="Rectangle 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2296CEB-F1F8-4725-98CF-5BB99EB4A953}"/>
              </a:ext>
            </a:extLst>
          </p:cNvPr>
          <p:cNvSpPr>
            <a:spLocks noGrp="1"/>
          </p:cNvSpPr>
          <p:nvPr>
            <p:ph idx="1"/>
          </p:nvPr>
        </p:nvSpPr>
        <p:spPr>
          <a:xfrm>
            <a:off x="7239012" y="2031101"/>
            <a:ext cx="4282984" cy="3511943"/>
          </a:xfrm>
        </p:spPr>
        <p:txBody>
          <a:bodyPr anchor="ctr">
            <a:normAutofit/>
          </a:bodyPr>
          <a:lstStyle/>
          <a:p>
            <a:pPr marL="0" indent="0">
              <a:buNone/>
            </a:pPr>
            <a:r>
              <a:rPr lang="es-MX" sz="3200" b="1" dirty="0"/>
              <a:t>Efesios 5:1</a:t>
            </a:r>
            <a:r>
              <a:rPr lang="es-MX" sz="3200" i="1" dirty="0"/>
              <a:t> Sed, pues, imitadores de Dios como hijos amados.</a:t>
            </a:r>
            <a:endParaRPr lang="es-MX" sz="3200" dirty="0"/>
          </a:p>
        </p:txBody>
      </p:sp>
      <p:sp>
        <p:nvSpPr>
          <p:cNvPr id="18"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rcador de fecha 3">
            <a:extLst>
              <a:ext uri="{FF2B5EF4-FFF2-40B4-BE49-F238E27FC236}">
                <a16:creationId xmlns:a16="http://schemas.microsoft.com/office/drawing/2014/main" id="{2AE193C5-8C44-44F2-85BB-BD0DFF82F367}"/>
              </a:ext>
            </a:extLst>
          </p:cNvPr>
          <p:cNvSpPr>
            <a:spLocks noGrp="1"/>
          </p:cNvSpPr>
          <p:nvPr>
            <p:ph type="dt" sz="half" idx="10"/>
          </p:nvPr>
        </p:nvSpPr>
        <p:spPr>
          <a:xfrm>
            <a:off x="838200" y="6356350"/>
            <a:ext cx="2743200" cy="365125"/>
          </a:xfrm>
        </p:spPr>
        <p:txBody>
          <a:bodyPr/>
          <a:lstStyle/>
          <a:p>
            <a:r>
              <a:rPr lang="es-MX" dirty="0"/>
              <a:t>IBF-Tlahuac.com</a:t>
            </a:r>
          </a:p>
        </p:txBody>
      </p:sp>
      <p:sp>
        <p:nvSpPr>
          <p:cNvPr id="13" name="Marcador de pie de página 5">
            <a:extLst>
              <a:ext uri="{FF2B5EF4-FFF2-40B4-BE49-F238E27FC236}">
                <a16:creationId xmlns:a16="http://schemas.microsoft.com/office/drawing/2014/main" id="{33274B42-6509-4056-86C1-907BA9C11455}"/>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15" name="Marcador de número de diapositiva 6">
            <a:extLst>
              <a:ext uri="{FF2B5EF4-FFF2-40B4-BE49-F238E27FC236}">
                <a16:creationId xmlns:a16="http://schemas.microsoft.com/office/drawing/2014/main" id="{2A9DE863-89F0-42F6-8B9B-AB3CEECD75A0}"/>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17</a:t>
            </a:fld>
            <a:endParaRPr lang="es-MX"/>
          </a:p>
        </p:txBody>
      </p:sp>
    </p:spTree>
    <p:extLst>
      <p:ext uri="{BB962C8B-B14F-4D97-AF65-F5344CB8AC3E}">
        <p14:creationId xmlns:p14="http://schemas.microsoft.com/office/powerpoint/2010/main" val="2866497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D41C0EF-0418-44DA-8702-B2B73B4DFE77}"/>
              </a:ext>
            </a:extLst>
          </p:cNvPr>
          <p:cNvSpPr>
            <a:spLocks noGrp="1"/>
          </p:cNvSpPr>
          <p:nvPr>
            <p:ph type="title"/>
          </p:nvPr>
        </p:nvSpPr>
        <p:spPr>
          <a:xfrm>
            <a:off x="1043631" y="809898"/>
            <a:ext cx="9942716" cy="1554480"/>
          </a:xfrm>
        </p:spPr>
        <p:txBody>
          <a:bodyPr anchor="ctr">
            <a:normAutofit/>
          </a:bodyPr>
          <a:lstStyle/>
          <a:p>
            <a:r>
              <a:rPr lang="es-MX" sz="4800"/>
              <a:t>De amar a Dios es espiritual</a:t>
            </a:r>
          </a:p>
        </p:txBody>
      </p:sp>
      <p:sp>
        <p:nvSpPr>
          <p:cNvPr id="3" name="Marcador de contenido 2">
            <a:extLst>
              <a:ext uri="{FF2B5EF4-FFF2-40B4-BE49-F238E27FC236}">
                <a16:creationId xmlns:a16="http://schemas.microsoft.com/office/drawing/2014/main" id="{02296CEB-F1F8-4725-98CF-5BB99EB4A953}"/>
              </a:ext>
            </a:extLst>
          </p:cNvPr>
          <p:cNvSpPr>
            <a:spLocks noGrp="1"/>
          </p:cNvSpPr>
          <p:nvPr>
            <p:ph idx="1"/>
          </p:nvPr>
        </p:nvSpPr>
        <p:spPr>
          <a:xfrm>
            <a:off x="4572000" y="3017522"/>
            <a:ext cx="6781800" cy="3124658"/>
          </a:xfrm>
        </p:spPr>
        <p:txBody>
          <a:bodyPr anchor="ctr">
            <a:normAutofit/>
          </a:bodyPr>
          <a:lstStyle/>
          <a:p>
            <a:pPr marL="0" indent="0">
              <a:buNone/>
            </a:pPr>
            <a:r>
              <a:rPr lang="es-MX" sz="3600" b="1" dirty="0"/>
              <a:t>Salmos 51:17 </a:t>
            </a:r>
            <a:r>
              <a:rPr lang="es-MX" sz="3600" i="1" dirty="0"/>
              <a:t>Los sacrificios de Dios son el espíritu quebrantado; Al corazón contrito y humillado no despreciarás tú, oh Dios.</a:t>
            </a:r>
            <a:endParaRPr lang="es-MX" sz="36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Imagen 6" descr="Persona saltando con una patineta&#10;&#10;Descripción generada automáticamente">
            <a:extLst>
              <a:ext uri="{FF2B5EF4-FFF2-40B4-BE49-F238E27FC236}">
                <a16:creationId xmlns:a16="http://schemas.microsoft.com/office/drawing/2014/main" id="{F403B027-76E2-4F4C-B8E8-1C1680FBD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97" y="2776829"/>
            <a:ext cx="3554355" cy="3554355"/>
          </a:xfrm>
          <a:prstGeom prst="rect">
            <a:avLst/>
          </a:prstGeom>
        </p:spPr>
      </p:pic>
      <p:sp>
        <p:nvSpPr>
          <p:cNvPr id="14" name="Marcador de fecha 3">
            <a:extLst>
              <a:ext uri="{FF2B5EF4-FFF2-40B4-BE49-F238E27FC236}">
                <a16:creationId xmlns:a16="http://schemas.microsoft.com/office/drawing/2014/main" id="{4ADA6B99-41C4-4BAA-9C4C-F00A8323BD5A}"/>
              </a:ext>
            </a:extLst>
          </p:cNvPr>
          <p:cNvSpPr>
            <a:spLocks noGrp="1"/>
          </p:cNvSpPr>
          <p:nvPr>
            <p:ph type="dt" sz="half" idx="10"/>
          </p:nvPr>
        </p:nvSpPr>
        <p:spPr>
          <a:xfrm>
            <a:off x="838200" y="6356350"/>
            <a:ext cx="2743200" cy="365125"/>
          </a:xfrm>
        </p:spPr>
        <p:txBody>
          <a:bodyPr/>
          <a:lstStyle/>
          <a:p>
            <a:r>
              <a:rPr lang="es-MX" dirty="0"/>
              <a:t>IBF-Tlahuac.com</a:t>
            </a:r>
          </a:p>
        </p:txBody>
      </p:sp>
      <p:sp>
        <p:nvSpPr>
          <p:cNvPr id="16" name="Marcador de pie de página 5">
            <a:extLst>
              <a:ext uri="{FF2B5EF4-FFF2-40B4-BE49-F238E27FC236}">
                <a16:creationId xmlns:a16="http://schemas.microsoft.com/office/drawing/2014/main" id="{18474173-37E0-480E-8587-060CB2606F3C}"/>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18" name="Marcador de número de diapositiva 6">
            <a:extLst>
              <a:ext uri="{FF2B5EF4-FFF2-40B4-BE49-F238E27FC236}">
                <a16:creationId xmlns:a16="http://schemas.microsoft.com/office/drawing/2014/main" id="{D1E49EAD-55A6-4A18-9EAC-8DF0BF13DED1}"/>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18</a:t>
            </a:fld>
            <a:endParaRPr lang="es-MX"/>
          </a:p>
        </p:txBody>
      </p:sp>
    </p:spTree>
    <p:extLst>
      <p:ext uri="{BB962C8B-B14F-4D97-AF65-F5344CB8AC3E}">
        <p14:creationId xmlns:p14="http://schemas.microsoft.com/office/powerpoint/2010/main" val="142247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D41C0EF-0418-44DA-8702-B2B73B4DFE77}"/>
              </a:ext>
            </a:extLst>
          </p:cNvPr>
          <p:cNvSpPr>
            <a:spLocks noGrp="1"/>
          </p:cNvSpPr>
          <p:nvPr>
            <p:ph type="title"/>
          </p:nvPr>
        </p:nvSpPr>
        <p:spPr>
          <a:xfrm>
            <a:off x="1153618" y="948013"/>
            <a:ext cx="4008586" cy="2087795"/>
          </a:xfrm>
        </p:spPr>
        <p:txBody>
          <a:bodyPr anchor="ctr">
            <a:normAutofit fontScale="90000"/>
          </a:bodyPr>
          <a:lstStyle/>
          <a:p>
            <a:r>
              <a:rPr lang="es-MX" sz="5200" dirty="0"/>
              <a:t>De amar a Dios es espiritual</a:t>
            </a:r>
          </a:p>
        </p:txBody>
      </p:sp>
      <p:sp>
        <p:nvSpPr>
          <p:cNvPr id="3" name="Marcador de contenido 2">
            <a:extLst>
              <a:ext uri="{FF2B5EF4-FFF2-40B4-BE49-F238E27FC236}">
                <a16:creationId xmlns:a16="http://schemas.microsoft.com/office/drawing/2014/main" id="{02296CEB-F1F8-4725-98CF-5BB99EB4A953}"/>
              </a:ext>
            </a:extLst>
          </p:cNvPr>
          <p:cNvSpPr>
            <a:spLocks noGrp="1"/>
          </p:cNvSpPr>
          <p:nvPr>
            <p:ph idx="1"/>
          </p:nvPr>
        </p:nvSpPr>
        <p:spPr>
          <a:xfrm>
            <a:off x="6291923" y="1239927"/>
            <a:ext cx="4971824" cy="4680583"/>
          </a:xfrm>
        </p:spPr>
        <p:txBody>
          <a:bodyPr anchor="ctr">
            <a:normAutofit lnSpcReduction="10000"/>
          </a:bodyPr>
          <a:lstStyle/>
          <a:p>
            <a:pPr marL="0" indent="0">
              <a:buNone/>
            </a:pPr>
            <a:r>
              <a:rPr lang="es-MX" sz="3200" b="1" dirty="0"/>
              <a:t>Isaías 57:15 </a:t>
            </a:r>
            <a:r>
              <a:rPr lang="es-MX" sz="3200" i="1" dirty="0"/>
              <a:t>Porque así dijo el Alto y Sublime, el que habita la eternidad, y cuyo nombre es el Santo: Yo habito en la altura y la santidad, </a:t>
            </a:r>
            <a:r>
              <a:rPr lang="es-MX" sz="3200" b="1" i="1" u="sng" dirty="0"/>
              <a:t>y con el quebrantado y humilde de espíritu</a:t>
            </a:r>
            <a:r>
              <a:rPr lang="es-MX" sz="3200" i="1" dirty="0"/>
              <a:t>, para hacer vivir el espíritu </a:t>
            </a:r>
            <a:r>
              <a:rPr lang="es-MX" sz="3200" b="1" i="1" u="sng" dirty="0"/>
              <a:t>de los humildes</a:t>
            </a:r>
            <a:r>
              <a:rPr lang="es-MX" sz="3200" i="1" dirty="0"/>
              <a:t>, y para vivificar el corazón </a:t>
            </a:r>
            <a:r>
              <a:rPr lang="es-MX" sz="3200" b="1" i="1" u="sng" dirty="0"/>
              <a:t>de los quebrantados</a:t>
            </a:r>
            <a:r>
              <a:rPr lang="es-MX" sz="3200" i="1" dirty="0"/>
              <a:t>.</a:t>
            </a:r>
            <a:endParaRPr lang="es-MX" sz="3200" dirty="0"/>
          </a:p>
        </p:txBody>
      </p:sp>
      <p:pic>
        <p:nvPicPr>
          <p:cNvPr id="5" name="Imagen 4" descr="Un hombre sentado en el suelo&#10;&#10;Descripción generada automáticamente con confianza baja">
            <a:extLst>
              <a:ext uri="{FF2B5EF4-FFF2-40B4-BE49-F238E27FC236}">
                <a16:creationId xmlns:a16="http://schemas.microsoft.com/office/drawing/2014/main" id="{06FDF4CD-5B1A-42F9-AA75-90D7D3751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617" y="2857950"/>
            <a:ext cx="4746461" cy="2716830"/>
          </a:xfrm>
          <a:prstGeom prst="rect">
            <a:avLst/>
          </a:prstGeom>
        </p:spPr>
      </p:pic>
      <p:sp>
        <p:nvSpPr>
          <p:cNvPr id="13" name="Marcador de fecha 3">
            <a:extLst>
              <a:ext uri="{FF2B5EF4-FFF2-40B4-BE49-F238E27FC236}">
                <a16:creationId xmlns:a16="http://schemas.microsoft.com/office/drawing/2014/main" id="{0241702E-3FC9-4DC4-84F7-027CA8E879C6}"/>
              </a:ext>
            </a:extLst>
          </p:cNvPr>
          <p:cNvSpPr>
            <a:spLocks noGrp="1"/>
          </p:cNvSpPr>
          <p:nvPr>
            <p:ph type="dt" sz="half" idx="10"/>
          </p:nvPr>
        </p:nvSpPr>
        <p:spPr>
          <a:xfrm>
            <a:off x="838200" y="6356350"/>
            <a:ext cx="2743200" cy="365125"/>
          </a:xfrm>
        </p:spPr>
        <p:txBody>
          <a:bodyPr/>
          <a:lstStyle/>
          <a:p>
            <a:r>
              <a:rPr lang="es-MX" dirty="0"/>
              <a:t>IBF-Tlahuac.com</a:t>
            </a:r>
          </a:p>
        </p:txBody>
      </p:sp>
      <p:sp>
        <p:nvSpPr>
          <p:cNvPr id="15" name="Marcador de pie de página 5">
            <a:extLst>
              <a:ext uri="{FF2B5EF4-FFF2-40B4-BE49-F238E27FC236}">
                <a16:creationId xmlns:a16="http://schemas.microsoft.com/office/drawing/2014/main" id="{BE898EA0-A143-462D-89DF-3892BB0E4DBF}"/>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17" name="Marcador de número de diapositiva 6">
            <a:extLst>
              <a:ext uri="{FF2B5EF4-FFF2-40B4-BE49-F238E27FC236}">
                <a16:creationId xmlns:a16="http://schemas.microsoft.com/office/drawing/2014/main" id="{A73F426F-3C07-42A3-B627-6977778799E4}"/>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19</a:t>
            </a:fld>
            <a:endParaRPr lang="es-MX"/>
          </a:p>
        </p:txBody>
      </p:sp>
    </p:spTree>
    <p:extLst>
      <p:ext uri="{BB962C8B-B14F-4D97-AF65-F5344CB8AC3E}">
        <p14:creationId xmlns:p14="http://schemas.microsoft.com/office/powerpoint/2010/main" val="4263738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agua, exterior, nieve, noche&#10;&#10;Descripción generada automáticamente">
            <a:extLst>
              <a:ext uri="{FF2B5EF4-FFF2-40B4-BE49-F238E27FC236}">
                <a16:creationId xmlns:a16="http://schemas.microsoft.com/office/drawing/2014/main" id="{3B51350D-686A-4EA8-804D-06998F86EFDA}"/>
              </a:ext>
            </a:extLst>
          </p:cNvPr>
          <p:cNvPicPr>
            <a:picLocks noChangeAspect="1"/>
          </p:cNvPicPr>
          <p:nvPr/>
        </p:nvPicPr>
        <p:blipFill rotWithShape="1">
          <a:blip r:embed="rId3">
            <a:extLst>
              <a:ext uri="{28A0092B-C50C-407E-A947-70E740481C1C}">
                <a14:useLocalDpi xmlns:a14="http://schemas.microsoft.com/office/drawing/2010/main" val="0"/>
              </a:ext>
            </a:extLst>
          </a:blip>
          <a:srcRect l="7883" r="3229"/>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2B3A6DEE-47B1-41E0-9E35-9441CC8E85D6}"/>
              </a:ext>
            </a:extLst>
          </p:cNvPr>
          <p:cNvSpPr>
            <a:spLocks noGrp="1"/>
          </p:cNvSpPr>
          <p:nvPr>
            <p:ph type="title"/>
          </p:nvPr>
        </p:nvSpPr>
        <p:spPr>
          <a:xfrm>
            <a:off x="709448" y="1913950"/>
            <a:ext cx="4204137" cy="1342754"/>
          </a:xfrm>
        </p:spPr>
        <p:txBody>
          <a:bodyPr>
            <a:normAutofit/>
          </a:bodyPr>
          <a:lstStyle/>
          <a:p>
            <a:pPr algn="ctr"/>
            <a:r>
              <a:rPr lang="es-MX" sz="3600"/>
              <a:t>La Existencia de Dios</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A77BD3D-E49B-4549-8D28-71AADBACD4EA}"/>
              </a:ext>
            </a:extLst>
          </p:cNvPr>
          <p:cNvSpPr>
            <a:spLocks noGrp="1"/>
          </p:cNvSpPr>
          <p:nvPr>
            <p:ph idx="1"/>
          </p:nvPr>
        </p:nvSpPr>
        <p:spPr>
          <a:xfrm>
            <a:off x="525516" y="3417573"/>
            <a:ext cx="4924308" cy="2619839"/>
          </a:xfrm>
        </p:spPr>
        <p:txBody>
          <a:bodyPr anchor="ctr">
            <a:normAutofit/>
          </a:bodyPr>
          <a:lstStyle/>
          <a:p>
            <a:pPr marL="0" indent="0">
              <a:buNone/>
            </a:pPr>
            <a:r>
              <a:rPr lang="es-MX" sz="1800" dirty="0"/>
              <a:t>Hay un solo Dios en toda la existencia. Esto es el Dios que nos presenta a sí mismo en la Biblia.</a:t>
            </a:r>
          </a:p>
          <a:p>
            <a:pPr marL="0" indent="0">
              <a:buNone/>
            </a:pPr>
            <a:r>
              <a:rPr lang="es-MX" sz="1800" b="1" i="1" dirty="0"/>
              <a:t>1 Juan 4:8</a:t>
            </a:r>
            <a:r>
              <a:rPr lang="es-MX" sz="1800" dirty="0"/>
              <a:t> </a:t>
            </a:r>
            <a:r>
              <a:rPr lang="es-MX" sz="1800" i="1" dirty="0"/>
              <a:t>El que no ama, no ha conocido a Dios; porque </a:t>
            </a:r>
            <a:r>
              <a:rPr lang="es-MX" sz="1800" b="1" i="1" dirty="0">
                <a:effectLst/>
              </a:rPr>
              <a:t>Dios es amor</a:t>
            </a:r>
            <a:r>
              <a:rPr lang="es-MX" sz="1800" i="1" dirty="0"/>
              <a:t>.</a:t>
            </a:r>
          </a:p>
          <a:p>
            <a:pPr marL="0" indent="0">
              <a:buNone/>
            </a:pPr>
            <a:endParaRPr lang="es-MX" sz="1800" dirty="0"/>
          </a:p>
        </p:txBody>
      </p:sp>
    </p:spTree>
    <p:extLst>
      <p:ext uri="{BB962C8B-B14F-4D97-AF65-F5344CB8AC3E}">
        <p14:creationId xmlns:p14="http://schemas.microsoft.com/office/powerpoint/2010/main" val="235467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BA53C5-49E1-4D66-B0B7-5D30DB3E5736}"/>
              </a:ext>
            </a:extLst>
          </p:cNvPr>
          <p:cNvSpPr>
            <a:spLocks noGrp="1"/>
          </p:cNvSpPr>
          <p:nvPr>
            <p:ph type="title"/>
          </p:nvPr>
        </p:nvSpPr>
        <p:spPr>
          <a:xfrm>
            <a:off x="640080" y="325369"/>
            <a:ext cx="4368602" cy="1956841"/>
          </a:xfrm>
        </p:spPr>
        <p:txBody>
          <a:bodyPr anchor="b">
            <a:normAutofit/>
          </a:bodyPr>
          <a:lstStyle/>
          <a:p>
            <a:r>
              <a:rPr lang="es-MX" sz="5400"/>
              <a:t>De amar a Dios es espiritual</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9D2DD10-9A87-4F51-8B64-17E6A1326366}"/>
              </a:ext>
            </a:extLst>
          </p:cNvPr>
          <p:cNvSpPr>
            <a:spLocks noGrp="1"/>
          </p:cNvSpPr>
          <p:nvPr>
            <p:ph idx="1"/>
          </p:nvPr>
        </p:nvSpPr>
        <p:spPr>
          <a:xfrm>
            <a:off x="640080" y="2872899"/>
            <a:ext cx="4243589" cy="3320668"/>
          </a:xfrm>
        </p:spPr>
        <p:txBody>
          <a:bodyPr>
            <a:normAutofit/>
          </a:bodyPr>
          <a:lstStyle/>
          <a:p>
            <a:pPr marL="0" indent="0">
              <a:buNone/>
            </a:pPr>
            <a:r>
              <a:rPr lang="es-MX" sz="3600" b="1" dirty="0"/>
              <a:t>Salmos 66:18 </a:t>
            </a:r>
            <a:r>
              <a:rPr lang="es-MX" sz="3600" i="1" dirty="0"/>
              <a:t>Si en mi corazón hubiese yo mirado a la iniquidad, El Señor no me habría escuchado.</a:t>
            </a:r>
            <a:endParaRPr lang="es-MX" sz="3600" dirty="0"/>
          </a:p>
        </p:txBody>
      </p:sp>
      <p:pic>
        <p:nvPicPr>
          <p:cNvPr id="5" name="Imagen 4" descr="Mano de una persona&#10;&#10;Descripción generada automáticamente">
            <a:extLst>
              <a:ext uri="{FF2B5EF4-FFF2-40B4-BE49-F238E27FC236}">
                <a16:creationId xmlns:a16="http://schemas.microsoft.com/office/drawing/2014/main" id="{4FB2ED7B-6594-4991-B134-AFC734905E1B}"/>
              </a:ext>
            </a:extLst>
          </p:cNvPr>
          <p:cNvPicPr>
            <a:picLocks noChangeAspect="1"/>
          </p:cNvPicPr>
          <p:nvPr/>
        </p:nvPicPr>
        <p:blipFill rotWithShape="1">
          <a:blip r:embed="rId3">
            <a:extLst>
              <a:ext uri="{28A0092B-C50C-407E-A947-70E740481C1C}">
                <a14:useLocalDpi xmlns:a14="http://schemas.microsoft.com/office/drawing/2010/main" val="0"/>
              </a:ext>
            </a:extLst>
          </a:blip>
          <a:srcRect l="16876" r="2670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Marcador de fecha 3">
            <a:extLst>
              <a:ext uri="{FF2B5EF4-FFF2-40B4-BE49-F238E27FC236}">
                <a16:creationId xmlns:a16="http://schemas.microsoft.com/office/drawing/2014/main" id="{4F90FF95-6FF7-44F9-9994-3ABC18A791F3}"/>
              </a:ext>
            </a:extLst>
          </p:cNvPr>
          <p:cNvSpPr>
            <a:spLocks noGrp="1"/>
          </p:cNvSpPr>
          <p:nvPr>
            <p:ph type="dt" sz="half" idx="10"/>
          </p:nvPr>
        </p:nvSpPr>
        <p:spPr>
          <a:xfrm>
            <a:off x="838200" y="6356350"/>
            <a:ext cx="2743200" cy="365125"/>
          </a:xfrm>
        </p:spPr>
        <p:txBody>
          <a:bodyPr/>
          <a:lstStyle/>
          <a:p>
            <a:r>
              <a:rPr lang="es-MX" dirty="0"/>
              <a:t>IBF-Tlahuac.com</a:t>
            </a:r>
          </a:p>
        </p:txBody>
      </p:sp>
      <p:sp>
        <p:nvSpPr>
          <p:cNvPr id="8" name="Marcador de pie de página 5">
            <a:extLst>
              <a:ext uri="{FF2B5EF4-FFF2-40B4-BE49-F238E27FC236}">
                <a16:creationId xmlns:a16="http://schemas.microsoft.com/office/drawing/2014/main" id="{FC114EB3-8A0D-4C7A-B285-18B6EF02A668}"/>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9" name="Marcador de número de diapositiva 6">
            <a:extLst>
              <a:ext uri="{FF2B5EF4-FFF2-40B4-BE49-F238E27FC236}">
                <a16:creationId xmlns:a16="http://schemas.microsoft.com/office/drawing/2014/main" id="{33D6176D-2A7C-45BB-B7E6-9D03FB1AE9A5}"/>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20</a:t>
            </a:fld>
            <a:endParaRPr lang="es-MX"/>
          </a:p>
        </p:txBody>
      </p:sp>
    </p:spTree>
    <p:extLst>
      <p:ext uri="{BB962C8B-B14F-4D97-AF65-F5344CB8AC3E}">
        <p14:creationId xmlns:p14="http://schemas.microsoft.com/office/powerpoint/2010/main" val="644936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BA53C5-49E1-4D66-B0B7-5D30DB3E5736}"/>
              </a:ext>
            </a:extLst>
          </p:cNvPr>
          <p:cNvSpPr>
            <a:spLocks noGrp="1"/>
          </p:cNvSpPr>
          <p:nvPr>
            <p:ph type="title"/>
          </p:nvPr>
        </p:nvSpPr>
        <p:spPr>
          <a:xfrm>
            <a:off x="589560" y="856180"/>
            <a:ext cx="4560584" cy="1128068"/>
          </a:xfrm>
        </p:spPr>
        <p:txBody>
          <a:bodyPr anchor="ctr">
            <a:normAutofit/>
          </a:bodyPr>
          <a:lstStyle/>
          <a:p>
            <a:r>
              <a:rPr lang="es-MX" sz="3700"/>
              <a:t>De amar a Dios es espiritual</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9D2DD10-9A87-4F51-8B64-17E6A1326366}"/>
              </a:ext>
            </a:extLst>
          </p:cNvPr>
          <p:cNvSpPr>
            <a:spLocks noGrp="1"/>
          </p:cNvSpPr>
          <p:nvPr>
            <p:ph idx="1"/>
          </p:nvPr>
        </p:nvSpPr>
        <p:spPr>
          <a:xfrm>
            <a:off x="590719" y="2330505"/>
            <a:ext cx="4559425" cy="3979585"/>
          </a:xfrm>
        </p:spPr>
        <p:txBody>
          <a:bodyPr anchor="ctr">
            <a:normAutofit/>
          </a:bodyPr>
          <a:lstStyle/>
          <a:p>
            <a:pPr marL="0" indent="0">
              <a:buNone/>
            </a:pPr>
            <a:r>
              <a:rPr lang="es-MX" sz="3200" b="1" dirty="0"/>
              <a:t>Mateo 15:8 </a:t>
            </a:r>
            <a:r>
              <a:rPr lang="es-MX" sz="3200" i="1" dirty="0"/>
              <a:t>​Este pueblo de labios me honra; Mas su corazón está lejos de mí. </a:t>
            </a:r>
            <a:r>
              <a:rPr lang="es-MX" sz="3200" b="1" dirty="0"/>
              <a:t>9 </a:t>
            </a:r>
            <a:r>
              <a:rPr lang="es-MX" sz="3200" i="1" dirty="0"/>
              <a:t>Pues en vano me honran, Enseñando como doctrinas, mandamientos de hombres.</a:t>
            </a:r>
            <a:endParaRPr lang="es-MX" sz="32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F01C790A-AD59-48B3-9808-A9807C9CE3A2}"/>
              </a:ext>
            </a:extLst>
          </p:cNvPr>
          <p:cNvPicPr>
            <a:picLocks noChangeAspect="1"/>
          </p:cNvPicPr>
          <p:nvPr/>
        </p:nvPicPr>
        <p:blipFill rotWithShape="1">
          <a:blip r:embed="rId3"/>
          <a:srcRect l="18247" r="1" b="1"/>
          <a:stretch/>
        </p:blipFill>
        <p:spPr>
          <a:xfrm>
            <a:off x="5977788" y="799352"/>
            <a:ext cx="5425410" cy="5259296"/>
          </a:xfrm>
          <a:prstGeom prst="rect">
            <a:avLst/>
          </a:prstGeom>
        </p:spPr>
      </p:pic>
      <p:sp>
        <p:nvSpPr>
          <p:cNvPr id="13" name="Marcador de fecha 3">
            <a:extLst>
              <a:ext uri="{FF2B5EF4-FFF2-40B4-BE49-F238E27FC236}">
                <a16:creationId xmlns:a16="http://schemas.microsoft.com/office/drawing/2014/main" id="{E4C96188-FFDD-4091-961D-D87BBFD51203}"/>
              </a:ext>
            </a:extLst>
          </p:cNvPr>
          <p:cNvSpPr>
            <a:spLocks noGrp="1"/>
          </p:cNvSpPr>
          <p:nvPr>
            <p:ph type="dt" sz="half" idx="10"/>
          </p:nvPr>
        </p:nvSpPr>
        <p:spPr>
          <a:xfrm>
            <a:off x="838200" y="6356350"/>
            <a:ext cx="2743200" cy="365125"/>
          </a:xfrm>
        </p:spPr>
        <p:txBody>
          <a:bodyPr/>
          <a:lstStyle/>
          <a:p>
            <a:r>
              <a:rPr lang="es-MX" dirty="0"/>
              <a:t>IBF-Tlahuac.com</a:t>
            </a:r>
          </a:p>
        </p:txBody>
      </p:sp>
      <p:sp>
        <p:nvSpPr>
          <p:cNvPr id="17" name="Marcador de pie de página 5">
            <a:extLst>
              <a:ext uri="{FF2B5EF4-FFF2-40B4-BE49-F238E27FC236}">
                <a16:creationId xmlns:a16="http://schemas.microsoft.com/office/drawing/2014/main" id="{9157AA82-5E77-4367-901B-8E96F7742746}"/>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19" name="Marcador de número de diapositiva 6">
            <a:extLst>
              <a:ext uri="{FF2B5EF4-FFF2-40B4-BE49-F238E27FC236}">
                <a16:creationId xmlns:a16="http://schemas.microsoft.com/office/drawing/2014/main" id="{0E5AB6D4-7E2B-44EE-8DFD-902A7B578AC3}"/>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21</a:t>
            </a:fld>
            <a:endParaRPr lang="es-MX"/>
          </a:p>
        </p:txBody>
      </p:sp>
    </p:spTree>
    <p:extLst>
      <p:ext uri="{BB962C8B-B14F-4D97-AF65-F5344CB8AC3E}">
        <p14:creationId xmlns:p14="http://schemas.microsoft.com/office/powerpoint/2010/main" val="4284129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01C2C-D6E2-4211-83AB-5168B89E8AF8}"/>
              </a:ext>
            </a:extLst>
          </p:cNvPr>
          <p:cNvSpPr>
            <a:spLocks noGrp="1"/>
          </p:cNvSpPr>
          <p:nvPr>
            <p:ph type="title"/>
          </p:nvPr>
        </p:nvSpPr>
        <p:spPr/>
        <p:txBody>
          <a:bodyPr/>
          <a:lstStyle/>
          <a:p>
            <a:r>
              <a:rPr lang="es-MX" dirty="0"/>
              <a:t>Repaso de este sermón</a:t>
            </a:r>
          </a:p>
        </p:txBody>
      </p:sp>
      <p:sp>
        <p:nvSpPr>
          <p:cNvPr id="3" name="Marcador de contenido 2">
            <a:extLst>
              <a:ext uri="{FF2B5EF4-FFF2-40B4-BE49-F238E27FC236}">
                <a16:creationId xmlns:a16="http://schemas.microsoft.com/office/drawing/2014/main" id="{E2575A0C-A2CA-4397-A198-9094C3BEB983}"/>
              </a:ext>
            </a:extLst>
          </p:cNvPr>
          <p:cNvSpPr>
            <a:spLocks noGrp="1"/>
          </p:cNvSpPr>
          <p:nvPr>
            <p:ph idx="1"/>
          </p:nvPr>
        </p:nvSpPr>
        <p:spPr/>
        <p:txBody>
          <a:bodyPr>
            <a:normAutofit lnSpcReduction="10000"/>
          </a:bodyPr>
          <a:lstStyle/>
          <a:p>
            <a:pPr marL="514350" indent="-514350">
              <a:buFont typeface="+mj-lt"/>
              <a:buAutoNum type="arabicPeriod"/>
            </a:pPr>
            <a:r>
              <a:rPr lang="es-MX" dirty="0"/>
              <a:t>Dios es amor.</a:t>
            </a:r>
          </a:p>
          <a:p>
            <a:pPr marL="514350" indent="-514350">
              <a:buFont typeface="+mj-lt"/>
              <a:buAutoNum type="arabicPeriod"/>
            </a:pPr>
            <a:r>
              <a:rPr lang="es-MX" dirty="0"/>
              <a:t>Tenemos que también tener este amor en nosotros.</a:t>
            </a:r>
          </a:p>
          <a:p>
            <a:pPr marL="514350" indent="-514350">
              <a:buFont typeface="+mj-lt"/>
              <a:buAutoNum type="arabicPeriod"/>
            </a:pPr>
            <a:r>
              <a:rPr lang="es-MX" dirty="0"/>
              <a:t>Jesús murió por ti por su amor de ti. Reconócelo. Vívelo demostrando este amor en cómo tratas a otros. </a:t>
            </a:r>
          </a:p>
          <a:p>
            <a:pPr marL="514350" indent="-514350">
              <a:buFont typeface="+mj-lt"/>
              <a:buAutoNum type="arabicPeriod"/>
            </a:pPr>
            <a:r>
              <a:rPr lang="es-MX" dirty="0"/>
              <a:t>Dios nos dio esto de las parejas, hombres para mujeres, mujeres para hombres. Dios prohíbe relaciones románticas afuera de los votos de matrimonio. Condena con lenguaje de “abominación” a la homosexualidad.</a:t>
            </a:r>
          </a:p>
          <a:p>
            <a:pPr marL="514350" indent="-514350">
              <a:buFont typeface="+mj-lt"/>
              <a:buAutoNum type="arabicPeriod"/>
            </a:pPr>
            <a:r>
              <a:rPr lang="es-MX" dirty="0"/>
              <a:t>Entre la pareja legal, este amor es para que repliquemos el amor en Dios en nuestras vidas diarias.</a:t>
            </a:r>
          </a:p>
        </p:txBody>
      </p:sp>
      <p:sp>
        <p:nvSpPr>
          <p:cNvPr id="4" name="Marcador de fecha 3">
            <a:extLst>
              <a:ext uri="{FF2B5EF4-FFF2-40B4-BE49-F238E27FC236}">
                <a16:creationId xmlns:a16="http://schemas.microsoft.com/office/drawing/2014/main" id="{338A08FA-A59D-47A5-A1F3-7C688ACC3CDB}"/>
              </a:ext>
            </a:extLst>
          </p:cNvPr>
          <p:cNvSpPr>
            <a:spLocks noGrp="1"/>
          </p:cNvSpPr>
          <p:nvPr>
            <p:ph type="dt" sz="half" idx="10"/>
          </p:nvPr>
        </p:nvSpPr>
        <p:spPr>
          <a:xfrm>
            <a:off x="838200" y="6356350"/>
            <a:ext cx="2743200" cy="365125"/>
          </a:xfrm>
        </p:spPr>
        <p:txBody>
          <a:bodyPr/>
          <a:lstStyle/>
          <a:p>
            <a:r>
              <a:rPr lang="es-MX" dirty="0"/>
              <a:t>IBF-Tlahuac.com</a:t>
            </a:r>
          </a:p>
        </p:txBody>
      </p:sp>
      <p:sp>
        <p:nvSpPr>
          <p:cNvPr id="5" name="Marcador de pie de página 5">
            <a:extLst>
              <a:ext uri="{FF2B5EF4-FFF2-40B4-BE49-F238E27FC236}">
                <a16:creationId xmlns:a16="http://schemas.microsoft.com/office/drawing/2014/main" id="{C2414242-4E43-440C-B996-DC35BB3613CB}"/>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6" name="Marcador de número de diapositiva 6">
            <a:extLst>
              <a:ext uri="{FF2B5EF4-FFF2-40B4-BE49-F238E27FC236}">
                <a16:creationId xmlns:a16="http://schemas.microsoft.com/office/drawing/2014/main" id="{5472D623-D39B-48F6-8C4C-C499747DE1D3}"/>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22</a:t>
            </a:fld>
            <a:endParaRPr lang="es-MX"/>
          </a:p>
        </p:txBody>
      </p:sp>
    </p:spTree>
    <p:extLst>
      <p:ext uri="{BB962C8B-B14F-4D97-AF65-F5344CB8AC3E}">
        <p14:creationId xmlns:p14="http://schemas.microsoft.com/office/powerpoint/2010/main" val="152195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F0223-4460-4DF7-9A14-2450DDA89D85}"/>
              </a:ext>
            </a:extLst>
          </p:cNvPr>
          <p:cNvSpPr>
            <a:spLocks noGrp="1"/>
          </p:cNvSpPr>
          <p:nvPr>
            <p:ph type="title"/>
          </p:nvPr>
        </p:nvSpPr>
        <p:spPr/>
        <p:txBody>
          <a:bodyPr/>
          <a:lstStyle/>
          <a:p>
            <a:r>
              <a:rPr lang="es-MX" dirty="0"/>
              <a:t>Repaso de este sermón</a:t>
            </a:r>
          </a:p>
        </p:txBody>
      </p:sp>
      <p:sp>
        <p:nvSpPr>
          <p:cNvPr id="3" name="Marcador de contenido 2">
            <a:extLst>
              <a:ext uri="{FF2B5EF4-FFF2-40B4-BE49-F238E27FC236}">
                <a16:creationId xmlns:a16="http://schemas.microsoft.com/office/drawing/2014/main" id="{44C743FE-4CAD-465B-A903-ABB045EC642B}"/>
              </a:ext>
            </a:extLst>
          </p:cNvPr>
          <p:cNvSpPr>
            <a:spLocks noGrp="1"/>
          </p:cNvSpPr>
          <p:nvPr>
            <p:ph idx="1"/>
          </p:nvPr>
        </p:nvSpPr>
        <p:spPr/>
        <p:txBody>
          <a:bodyPr/>
          <a:lstStyle/>
          <a:p>
            <a:pPr marL="0" indent="0">
              <a:buNone/>
            </a:pPr>
            <a:r>
              <a:rPr lang="es-MX" b="1" dirty="0"/>
              <a:t>¿Cómo es nuestra relación con Dios actualmente hoy en día? ¿Cuáles son las formas en que convivimos con Dios? La iglesia, tu vida devocional.</a:t>
            </a:r>
          </a:p>
          <a:p>
            <a:r>
              <a:rPr lang="es-MX" dirty="0"/>
              <a:t>En nuestros espíritus cuando estamos hablando con Dios en oración – En nuestras devocionales y los miércoles y domingos cuando en unión estamos orando. Convivimos con Dios.</a:t>
            </a:r>
          </a:p>
          <a:p>
            <a:r>
              <a:rPr lang="es-MX" dirty="0"/>
              <a:t>Cuando estudiamos y aprendemos, aplicando los principios en nuestras vidas. – Esto es tiempos de estudio de las Escrituras. Si no lo haces diario, entonces es cuando vienes a la Escuela Dominical y los cultos en la iglesia. Convivimos con Dios.</a:t>
            </a:r>
          </a:p>
          <a:p>
            <a:endParaRPr lang="es-MX" dirty="0"/>
          </a:p>
        </p:txBody>
      </p:sp>
      <p:sp>
        <p:nvSpPr>
          <p:cNvPr id="4" name="Marcador de fecha 3">
            <a:extLst>
              <a:ext uri="{FF2B5EF4-FFF2-40B4-BE49-F238E27FC236}">
                <a16:creationId xmlns:a16="http://schemas.microsoft.com/office/drawing/2014/main" id="{B6ECB315-C949-43FB-ADBA-422EC0A81A69}"/>
              </a:ext>
            </a:extLst>
          </p:cNvPr>
          <p:cNvSpPr>
            <a:spLocks noGrp="1"/>
          </p:cNvSpPr>
          <p:nvPr>
            <p:ph type="dt" sz="half" idx="10"/>
          </p:nvPr>
        </p:nvSpPr>
        <p:spPr>
          <a:xfrm>
            <a:off x="838200" y="6356350"/>
            <a:ext cx="2743200" cy="365125"/>
          </a:xfrm>
        </p:spPr>
        <p:txBody>
          <a:bodyPr/>
          <a:lstStyle/>
          <a:p>
            <a:r>
              <a:rPr lang="es-MX" dirty="0"/>
              <a:t>IBF-Tlahuac.com</a:t>
            </a:r>
          </a:p>
        </p:txBody>
      </p:sp>
      <p:sp>
        <p:nvSpPr>
          <p:cNvPr id="5" name="Marcador de pie de página 5">
            <a:extLst>
              <a:ext uri="{FF2B5EF4-FFF2-40B4-BE49-F238E27FC236}">
                <a16:creationId xmlns:a16="http://schemas.microsoft.com/office/drawing/2014/main" id="{42BA0A18-BAB1-47FA-91D6-40A15FA03413}"/>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6" name="Marcador de número de diapositiva 6">
            <a:extLst>
              <a:ext uri="{FF2B5EF4-FFF2-40B4-BE49-F238E27FC236}">
                <a16:creationId xmlns:a16="http://schemas.microsoft.com/office/drawing/2014/main" id="{A8087190-B3DC-43AA-B9C6-7D896CAF3447}"/>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23</a:t>
            </a:fld>
            <a:endParaRPr lang="es-MX"/>
          </a:p>
        </p:txBody>
      </p:sp>
    </p:spTree>
    <p:extLst>
      <p:ext uri="{BB962C8B-B14F-4D97-AF65-F5344CB8AC3E}">
        <p14:creationId xmlns:p14="http://schemas.microsoft.com/office/powerpoint/2010/main" val="138466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F0223-4460-4DF7-9A14-2450DDA89D85}"/>
              </a:ext>
            </a:extLst>
          </p:cNvPr>
          <p:cNvSpPr>
            <a:spLocks noGrp="1"/>
          </p:cNvSpPr>
          <p:nvPr>
            <p:ph type="title"/>
          </p:nvPr>
        </p:nvSpPr>
        <p:spPr/>
        <p:txBody>
          <a:bodyPr/>
          <a:lstStyle/>
          <a:p>
            <a:r>
              <a:rPr lang="es-MX" dirty="0"/>
              <a:t>Repaso de este sermón</a:t>
            </a:r>
          </a:p>
        </p:txBody>
      </p:sp>
      <p:sp>
        <p:nvSpPr>
          <p:cNvPr id="3" name="Marcador de contenido 2">
            <a:extLst>
              <a:ext uri="{FF2B5EF4-FFF2-40B4-BE49-F238E27FC236}">
                <a16:creationId xmlns:a16="http://schemas.microsoft.com/office/drawing/2014/main" id="{44C743FE-4CAD-465B-A903-ABB045EC642B}"/>
              </a:ext>
            </a:extLst>
          </p:cNvPr>
          <p:cNvSpPr>
            <a:spLocks noGrp="1"/>
          </p:cNvSpPr>
          <p:nvPr>
            <p:ph idx="1"/>
          </p:nvPr>
        </p:nvSpPr>
        <p:spPr/>
        <p:txBody>
          <a:bodyPr>
            <a:normAutofit lnSpcReduction="10000"/>
          </a:bodyPr>
          <a:lstStyle/>
          <a:p>
            <a:pPr marL="0" indent="0">
              <a:buNone/>
            </a:pPr>
            <a:r>
              <a:rPr lang="es-MX" b="1" dirty="0"/>
              <a:t>¿Cómo es nuestra relación con Dios actualmente hoy en día? ¿Cuáles son las formas en que convivimos con Dios? La iglesia, tu vida devocional.</a:t>
            </a:r>
          </a:p>
          <a:p>
            <a:r>
              <a:rPr lang="es-MX" dirty="0"/>
              <a:t>Este amor se ve, o se siente cuando estás hablando y conviviendo en la iglesia con tus hermanos en, antes de, y después de los cultos, igualmente en los desayunos de oración y convivio. Convivimos con Dios.</a:t>
            </a:r>
          </a:p>
          <a:p>
            <a:r>
              <a:rPr lang="es-MX" dirty="0"/>
              <a:t>El </a:t>
            </a:r>
            <a:r>
              <a:rPr lang="es-MX" dirty="0" err="1"/>
              <a:t>Whatsup</a:t>
            </a:r>
            <a:r>
              <a:rPr lang="es-MX" dirty="0"/>
              <a:t> de la iglesia es donde pasamos las peticiones, exhortaciones, y consolaciones entre nosotros, los hermanos que aman uno al otro. Unos no usan esta tecnología, pero por los que sí, es este convivio otra vez. Convivimos con Dios.</a:t>
            </a:r>
          </a:p>
        </p:txBody>
      </p:sp>
      <p:sp>
        <p:nvSpPr>
          <p:cNvPr id="4" name="Marcador de fecha 3">
            <a:extLst>
              <a:ext uri="{FF2B5EF4-FFF2-40B4-BE49-F238E27FC236}">
                <a16:creationId xmlns:a16="http://schemas.microsoft.com/office/drawing/2014/main" id="{2FDB0455-2D3C-436F-BFEB-383F32B1D6F8}"/>
              </a:ext>
            </a:extLst>
          </p:cNvPr>
          <p:cNvSpPr>
            <a:spLocks noGrp="1"/>
          </p:cNvSpPr>
          <p:nvPr>
            <p:ph type="dt" sz="half" idx="10"/>
          </p:nvPr>
        </p:nvSpPr>
        <p:spPr>
          <a:xfrm>
            <a:off x="838200" y="6356350"/>
            <a:ext cx="2743200" cy="365125"/>
          </a:xfrm>
        </p:spPr>
        <p:txBody>
          <a:bodyPr/>
          <a:lstStyle/>
          <a:p>
            <a:r>
              <a:rPr lang="es-MX" dirty="0"/>
              <a:t>IBF-Tlahuac.com</a:t>
            </a:r>
          </a:p>
        </p:txBody>
      </p:sp>
      <p:sp>
        <p:nvSpPr>
          <p:cNvPr id="5" name="Marcador de pie de página 5">
            <a:extLst>
              <a:ext uri="{FF2B5EF4-FFF2-40B4-BE49-F238E27FC236}">
                <a16:creationId xmlns:a16="http://schemas.microsoft.com/office/drawing/2014/main" id="{599A9812-0EB6-446D-9AB6-3AB1647FB2B8}"/>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6" name="Marcador de número de diapositiva 6">
            <a:extLst>
              <a:ext uri="{FF2B5EF4-FFF2-40B4-BE49-F238E27FC236}">
                <a16:creationId xmlns:a16="http://schemas.microsoft.com/office/drawing/2014/main" id="{B8E96B30-7DED-4D2E-90BB-B47801BA4D9B}"/>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24</a:t>
            </a:fld>
            <a:endParaRPr lang="es-MX"/>
          </a:p>
        </p:txBody>
      </p:sp>
    </p:spTree>
    <p:extLst>
      <p:ext uri="{BB962C8B-B14F-4D97-AF65-F5344CB8AC3E}">
        <p14:creationId xmlns:p14="http://schemas.microsoft.com/office/powerpoint/2010/main" val="114665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Imagen que contiene agua, exterior, nieve, noche&#10;&#10;Descripción generada automáticamente">
            <a:extLst>
              <a:ext uri="{FF2B5EF4-FFF2-40B4-BE49-F238E27FC236}">
                <a16:creationId xmlns:a16="http://schemas.microsoft.com/office/drawing/2014/main" id="{D473FA76-E6E7-49F2-A0F6-C3A2EB98FAD4}"/>
              </a:ext>
            </a:extLst>
          </p:cNvPr>
          <p:cNvPicPr>
            <a:picLocks noChangeAspect="1"/>
          </p:cNvPicPr>
          <p:nvPr/>
        </p:nvPicPr>
        <p:blipFill rotWithShape="1">
          <a:blip r:embed="rId3">
            <a:extLst>
              <a:ext uri="{28A0092B-C50C-407E-A947-70E740481C1C}">
                <a14:useLocalDpi xmlns:a14="http://schemas.microsoft.com/office/drawing/2010/main" val="0"/>
              </a:ext>
            </a:extLst>
          </a:blip>
          <a:srcRect l="7883" r="3229"/>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2B3A6DEE-47B1-41E0-9E35-9441CC8E85D6}"/>
              </a:ext>
            </a:extLst>
          </p:cNvPr>
          <p:cNvSpPr>
            <a:spLocks noGrp="1"/>
          </p:cNvSpPr>
          <p:nvPr>
            <p:ph type="title"/>
          </p:nvPr>
        </p:nvSpPr>
        <p:spPr>
          <a:xfrm>
            <a:off x="709448" y="1913950"/>
            <a:ext cx="4204137" cy="1342754"/>
          </a:xfrm>
        </p:spPr>
        <p:txBody>
          <a:bodyPr>
            <a:normAutofit/>
          </a:bodyPr>
          <a:lstStyle/>
          <a:p>
            <a:pPr algn="ctr"/>
            <a:r>
              <a:rPr lang="es-MX" sz="3600"/>
              <a:t>La Existencia de Dios</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A77BD3D-E49B-4549-8D28-71AADBACD4EA}"/>
              </a:ext>
            </a:extLst>
          </p:cNvPr>
          <p:cNvSpPr>
            <a:spLocks noGrp="1"/>
          </p:cNvSpPr>
          <p:nvPr>
            <p:ph idx="1"/>
          </p:nvPr>
        </p:nvSpPr>
        <p:spPr>
          <a:xfrm>
            <a:off x="525516" y="3417573"/>
            <a:ext cx="4593021" cy="3092952"/>
          </a:xfrm>
        </p:spPr>
        <p:txBody>
          <a:bodyPr anchor="ctr">
            <a:normAutofit/>
          </a:bodyPr>
          <a:lstStyle/>
          <a:p>
            <a:pPr marL="0" indent="0">
              <a:buNone/>
            </a:pPr>
            <a:r>
              <a:rPr lang="es-MX" sz="1600" dirty="0">
                <a:solidFill>
                  <a:schemeClr val="bg1">
                    <a:lumMod val="65000"/>
                  </a:schemeClr>
                </a:solidFill>
              </a:rPr>
              <a:t>Hay un solo Dios en toda la existencia. Esto es el Dios que nos presenta con sí mismo en la Biblia.</a:t>
            </a:r>
          </a:p>
          <a:p>
            <a:pPr marL="0" indent="0">
              <a:buNone/>
            </a:pPr>
            <a:r>
              <a:rPr lang="es-MX" sz="1600" b="1" i="1" dirty="0">
                <a:solidFill>
                  <a:schemeClr val="bg1">
                    <a:lumMod val="65000"/>
                  </a:schemeClr>
                </a:solidFill>
              </a:rPr>
              <a:t>1 </a:t>
            </a:r>
            <a:r>
              <a:rPr lang="es-MX" sz="1600" b="1" i="1" dirty="0" err="1">
                <a:solidFill>
                  <a:schemeClr val="bg1">
                    <a:lumMod val="65000"/>
                  </a:schemeClr>
                </a:solidFill>
              </a:rPr>
              <a:t>Jn</a:t>
            </a:r>
            <a:r>
              <a:rPr lang="es-MX" sz="1600" b="1" i="1" dirty="0">
                <a:solidFill>
                  <a:schemeClr val="bg1">
                    <a:lumMod val="65000"/>
                  </a:schemeClr>
                </a:solidFill>
              </a:rPr>
              <a:t> 4:8</a:t>
            </a:r>
            <a:r>
              <a:rPr lang="es-MX" sz="1600" dirty="0">
                <a:solidFill>
                  <a:schemeClr val="bg1">
                    <a:lumMod val="65000"/>
                  </a:schemeClr>
                </a:solidFill>
              </a:rPr>
              <a:t> </a:t>
            </a:r>
            <a:r>
              <a:rPr lang="es-MX" sz="1600" i="1" dirty="0">
                <a:solidFill>
                  <a:schemeClr val="bg1">
                    <a:lumMod val="65000"/>
                  </a:schemeClr>
                </a:solidFill>
              </a:rPr>
              <a:t>El que no ama, no ha conocido a Dios; porque </a:t>
            </a:r>
            <a:r>
              <a:rPr lang="es-MX" sz="1600" b="1" i="1" dirty="0">
                <a:solidFill>
                  <a:schemeClr val="bg1">
                    <a:lumMod val="65000"/>
                  </a:schemeClr>
                </a:solidFill>
                <a:effectLst/>
              </a:rPr>
              <a:t>Dios es amor</a:t>
            </a:r>
            <a:r>
              <a:rPr lang="es-MX" sz="1600" i="1" dirty="0">
                <a:solidFill>
                  <a:schemeClr val="bg1">
                    <a:lumMod val="65000"/>
                  </a:schemeClr>
                </a:solidFill>
              </a:rPr>
              <a:t>.</a:t>
            </a:r>
          </a:p>
          <a:p>
            <a:r>
              <a:rPr lang="es-MX" sz="1600" dirty="0"/>
              <a:t>Que la esencia de Dios es amor.</a:t>
            </a:r>
          </a:p>
          <a:p>
            <a:r>
              <a:rPr lang="es-MX" sz="1600" dirty="0"/>
              <a:t>Para tener amor, necesitas 3 cosas:</a:t>
            </a:r>
          </a:p>
          <a:p>
            <a:pPr marL="514350" indent="-514350">
              <a:buFont typeface="+mj-lt"/>
              <a:buAutoNum type="arabicPeriod"/>
            </a:pPr>
            <a:r>
              <a:rPr lang="es-MX" sz="1600" dirty="0"/>
              <a:t>Quien que ama (el Padre)</a:t>
            </a:r>
          </a:p>
          <a:p>
            <a:pPr marL="514350" indent="-514350">
              <a:buFont typeface="+mj-lt"/>
              <a:buAutoNum type="arabicPeriod"/>
            </a:pPr>
            <a:r>
              <a:rPr lang="es-MX" sz="1600" dirty="0"/>
              <a:t>Quien que es el amado (el Hijo)</a:t>
            </a:r>
          </a:p>
          <a:p>
            <a:pPr marL="514350" indent="-514350">
              <a:buFont typeface="+mj-lt"/>
              <a:buAutoNum type="arabicPeriod"/>
            </a:pPr>
            <a:r>
              <a:rPr lang="es-MX" sz="1600" dirty="0"/>
              <a:t>Una relación de cosas, palabras, y hechos del uno al otro y regreso (el Espíritu Santo)</a:t>
            </a:r>
          </a:p>
        </p:txBody>
      </p:sp>
    </p:spTree>
    <p:extLst>
      <p:ext uri="{BB962C8B-B14F-4D97-AF65-F5344CB8AC3E}">
        <p14:creationId xmlns:p14="http://schemas.microsoft.com/office/powerpoint/2010/main" val="1674898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agua, exterior, nieve, noche&#10;&#10;Descripción generada automáticamente">
            <a:extLst>
              <a:ext uri="{FF2B5EF4-FFF2-40B4-BE49-F238E27FC236}">
                <a16:creationId xmlns:a16="http://schemas.microsoft.com/office/drawing/2014/main" id="{613CEA83-33DF-459E-AC50-B87120B609E9}"/>
              </a:ext>
            </a:extLst>
          </p:cNvPr>
          <p:cNvPicPr>
            <a:picLocks noChangeAspect="1"/>
          </p:cNvPicPr>
          <p:nvPr/>
        </p:nvPicPr>
        <p:blipFill rotWithShape="1">
          <a:blip r:embed="rId3">
            <a:extLst>
              <a:ext uri="{28A0092B-C50C-407E-A947-70E740481C1C}">
                <a14:useLocalDpi xmlns:a14="http://schemas.microsoft.com/office/drawing/2010/main" val="0"/>
              </a:ext>
            </a:extLst>
          </a:blip>
          <a:srcRect l="17078" r="12423"/>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B3A6DEE-47B1-41E0-9E35-9441CC8E85D6}"/>
              </a:ext>
            </a:extLst>
          </p:cNvPr>
          <p:cNvSpPr>
            <a:spLocks noGrp="1"/>
          </p:cNvSpPr>
          <p:nvPr>
            <p:ph type="title"/>
          </p:nvPr>
        </p:nvSpPr>
        <p:spPr>
          <a:xfrm>
            <a:off x="7531610" y="365125"/>
            <a:ext cx="3822189" cy="1899912"/>
          </a:xfrm>
        </p:spPr>
        <p:txBody>
          <a:bodyPr>
            <a:normAutofit/>
          </a:bodyPr>
          <a:lstStyle/>
          <a:p>
            <a:r>
              <a:rPr lang="es-MX" sz="4000"/>
              <a:t>La Existencia de Dios</a:t>
            </a:r>
          </a:p>
        </p:txBody>
      </p:sp>
      <p:sp>
        <p:nvSpPr>
          <p:cNvPr id="3" name="Marcador de contenido 2">
            <a:extLst>
              <a:ext uri="{FF2B5EF4-FFF2-40B4-BE49-F238E27FC236}">
                <a16:creationId xmlns:a16="http://schemas.microsoft.com/office/drawing/2014/main" id="{3A77BD3D-E49B-4549-8D28-71AADBACD4EA}"/>
              </a:ext>
            </a:extLst>
          </p:cNvPr>
          <p:cNvSpPr>
            <a:spLocks noGrp="1"/>
          </p:cNvSpPr>
          <p:nvPr>
            <p:ph idx="1"/>
          </p:nvPr>
        </p:nvSpPr>
        <p:spPr>
          <a:xfrm>
            <a:off x="7531610" y="2434200"/>
            <a:ext cx="3822189" cy="4204343"/>
          </a:xfrm>
        </p:spPr>
        <p:txBody>
          <a:bodyPr>
            <a:normAutofit fontScale="92500" lnSpcReduction="20000"/>
          </a:bodyPr>
          <a:lstStyle/>
          <a:p>
            <a:pPr marL="0" indent="0">
              <a:buNone/>
            </a:pPr>
            <a:r>
              <a:rPr lang="es-MX" sz="1600" b="1" i="1" dirty="0"/>
              <a:t>1 </a:t>
            </a:r>
            <a:r>
              <a:rPr lang="es-MX" sz="1600" b="1" i="1" dirty="0" err="1"/>
              <a:t>Jn</a:t>
            </a:r>
            <a:r>
              <a:rPr lang="es-MX" sz="1600" b="1" i="1" dirty="0"/>
              <a:t> 4:8</a:t>
            </a:r>
            <a:r>
              <a:rPr lang="es-MX" sz="1600" dirty="0"/>
              <a:t> </a:t>
            </a:r>
            <a:r>
              <a:rPr lang="es-MX" sz="1600" i="1" dirty="0"/>
              <a:t>El que no ama, no ha conocido a Dios; porque </a:t>
            </a:r>
            <a:r>
              <a:rPr lang="es-MX" sz="1600" b="1" i="1" dirty="0">
                <a:effectLst/>
              </a:rPr>
              <a:t>Dios es amor</a:t>
            </a:r>
            <a:r>
              <a:rPr lang="es-MX" sz="1600" i="1" dirty="0"/>
              <a:t>.</a:t>
            </a:r>
          </a:p>
          <a:p>
            <a:pPr marL="514350" indent="-514350">
              <a:buFont typeface="+mj-lt"/>
              <a:buAutoNum type="arabicPeriod"/>
            </a:pPr>
            <a:r>
              <a:rPr lang="es-MX" sz="1600" b="1" dirty="0"/>
              <a:t>Quien que ama (el Padre)</a:t>
            </a:r>
            <a:br>
              <a:rPr lang="es-MX" sz="1600" b="1" dirty="0"/>
            </a:br>
            <a:r>
              <a:rPr lang="es-MX" sz="1600" b="1" dirty="0"/>
              <a:t>Juan 5:20 </a:t>
            </a:r>
            <a:r>
              <a:rPr lang="es-MX" sz="1600" i="1" dirty="0"/>
              <a:t>Porque </a:t>
            </a:r>
            <a:r>
              <a:rPr lang="es-MX" sz="1600" b="1" i="1" u="sng" dirty="0">
                <a:solidFill>
                  <a:srgbClr val="FF0000"/>
                </a:solidFill>
              </a:rPr>
              <a:t>el Padre ama al Hijo</a:t>
            </a:r>
            <a:r>
              <a:rPr lang="es-MX" sz="1600" i="1" dirty="0"/>
              <a:t>, y le muestra todas las cosas que él hace; y mayores obras que éstas le mostrará, de modo que vosotros os maravilléis.</a:t>
            </a:r>
          </a:p>
          <a:p>
            <a:pPr marL="514350" indent="-514350">
              <a:buFont typeface="+mj-lt"/>
              <a:buAutoNum type="arabicPeriod"/>
            </a:pPr>
            <a:r>
              <a:rPr lang="es-MX" sz="1600" b="1" dirty="0"/>
              <a:t>Quien que es el amado (el Hijo)</a:t>
            </a:r>
            <a:br>
              <a:rPr lang="es-MX" sz="1600" dirty="0"/>
            </a:br>
            <a:r>
              <a:rPr lang="es-MX" sz="1600" b="1" dirty="0"/>
              <a:t>Mateo 17:5 </a:t>
            </a:r>
            <a:r>
              <a:rPr lang="es-MX" sz="1600" i="1" dirty="0"/>
              <a:t>Mientras él aún hablaba, una nube de luz los cubrió; y he aquí una voz desde la nube, que decía: </a:t>
            </a:r>
            <a:r>
              <a:rPr lang="es-MX" sz="1600" b="1" i="1" u="sng" dirty="0">
                <a:solidFill>
                  <a:srgbClr val="FF0000"/>
                </a:solidFill>
              </a:rPr>
              <a:t>Este es mi Hijo amado</a:t>
            </a:r>
            <a:r>
              <a:rPr lang="es-MX" sz="1600" i="1" dirty="0"/>
              <a:t>, en quien tengo complacencia; a él oíd. </a:t>
            </a:r>
          </a:p>
          <a:p>
            <a:pPr marL="514350" indent="-514350">
              <a:buFont typeface="+mj-lt"/>
              <a:buAutoNum type="arabicPeriod"/>
            </a:pPr>
            <a:r>
              <a:rPr lang="es-MX" sz="1600" b="1" dirty="0"/>
              <a:t>Una relación de cosas, palabras, y hechos de uno al otro y regreso (el Espíritu Santo)</a:t>
            </a:r>
            <a:br>
              <a:rPr lang="es-MX" sz="1600" dirty="0"/>
            </a:br>
            <a:r>
              <a:rPr lang="es-MX" sz="1600" b="1" dirty="0"/>
              <a:t>Juan 14:26 </a:t>
            </a:r>
            <a:r>
              <a:rPr lang="es-MX" sz="1600" i="1" dirty="0"/>
              <a:t>Mas el Consolador, </a:t>
            </a:r>
            <a:r>
              <a:rPr lang="es-MX" sz="1600" b="1" i="1" u="sng" dirty="0">
                <a:solidFill>
                  <a:srgbClr val="FF0000"/>
                </a:solidFill>
              </a:rPr>
              <a:t>el Espíritu Santo, a quien el Padre enviará </a:t>
            </a:r>
            <a:r>
              <a:rPr lang="es-MX" sz="1600" i="1" dirty="0"/>
              <a:t>en mi nombre, él os enseñará todas las cosas, y os recordará todo lo que yo os he dicho</a:t>
            </a:r>
            <a:r>
              <a:rPr lang="es-MX" sz="1600" dirty="0"/>
              <a:t>.</a:t>
            </a:r>
          </a:p>
        </p:txBody>
      </p:sp>
    </p:spTree>
    <p:extLst>
      <p:ext uri="{BB962C8B-B14F-4D97-AF65-F5344CB8AC3E}">
        <p14:creationId xmlns:p14="http://schemas.microsoft.com/office/powerpoint/2010/main" val="124952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337329A-B1A4-451E-844E-329BEB119CFD}"/>
              </a:ext>
            </a:extLst>
          </p:cNvPr>
          <p:cNvSpPr>
            <a:spLocks noGrp="1"/>
          </p:cNvSpPr>
          <p:nvPr>
            <p:ph type="title"/>
          </p:nvPr>
        </p:nvSpPr>
        <p:spPr>
          <a:xfrm>
            <a:off x="640080" y="4777739"/>
            <a:ext cx="3418990" cy="1412119"/>
          </a:xfrm>
        </p:spPr>
        <p:txBody>
          <a:bodyPr>
            <a:normAutofit/>
          </a:bodyPr>
          <a:lstStyle/>
          <a:p>
            <a:r>
              <a:rPr lang="es-MX" sz="3000" b="1"/>
              <a:t>En el principio, </a:t>
            </a:r>
            <a:br>
              <a:rPr lang="es-MX" sz="3000" b="1"/>
            </a:br>
            <a:r>
              <a:rPr lang="es-MX" sz="3000" b="1"/>
              <a:t>antes de la creación de cosas no eternas…</a:t>
            </a:r>
            <a:endParaRPr lang="es-MX" sz="3000"/>
          </a:p>
        </p:txBody>
      </p:sp>
      <p:pic>
        <p:nvPicPr>
          <p:cNvPr id="5" name="Imagen 4" descr="Imagen que contiene agua, exterior, nieve, noche&#10;&#10;Descripción generada automáticamente">
            <a:extLst>
              <a:ext uri="{FF2B5EF4-FFF2-40B4-BE49-F238E27FC236}">
                <a16:creationId xmlns:a16="http://schemas.microsoft.com/office/drawing/2014/main" id="{B58FD064-4640-49FA-81B7-633D334801C3}"/>
              </a:ext>
            </a:extLst>
          </p:cNvPr>
          <p:cNvPicPr>
            <a:picLocks noChangeAspect="1"/>
          </p:cNvPicPr>
          <p:nvPr/>
        </p:nvPicPr>
        <p:blipFill rotWithShape="1">
          <a:blip r:embed="rId3">
            <a:extLst>
              <a:ext uri="{28A0092B-C50C-407E-A947-70E740481C1C}">
                <a14:useLocalDpi xmlns:a14="http://schemas.microsoft.com/office/drawing/2010/main" val="0"/>
              </a:ext>
            </a:extLst>
          </a:blip>
          <a:srcRect t="10596" b="14627"/>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9035A1-EEC2-436C-895C-BD5B010C5B15}"/>
              </a:ext>
            </a:extLst>
          </p:cNvPr>
          <p:cNvSpPr>
            <a:spLocks noGrp="1"/>
          </p:cNvSpPr>
          <p:nvPr>
            <p:ph idx="1"/>
          </p:nvPr>
        </p:nvSpPr>
        <p:spPr>
          <a:xfrm>
            <a:off x="4654294" y="4777739"/>
            <a:ext cx="6897626" cy="1399223"/>
          </a:xfrm>
        </p:spPr>
        <p:txBody>
          <a:bodyPr anchor="ctr">
            <a:normAutofit/>
          </a:bodyPr>
          <a:lstStyle/>
          <a:p>
            <a:pPr marL="0" indent="0">
              <a:buNone/>
            </a:pPr>
            <a:r>
              <a:rPr lang="es-MX" sz="1700" b="1" dirty="0"/>
              <a:t>Juan </a:t>
            </a:r>
            <a:r>
              <a:rPr lang="es-MX" sz="1700" i="1" dirty="0"/>
              <a:t>En el principio era el Verbo, y el Verbo era con Dios, y el Verbo era Dios. </a:t>
            </a:r>
            <a:r>
              <a:rPr lang="es-MX" sz="1700" b="1" dirty="0"/>
              <a:t>2 </a:t>
            </a:r>
            <a:r>
              <a:rPr lang="es-MX" sz="1700" i="1" dirty="0"/>
              <a:t>Este era en el principio con Dios. </a:t>
            </a:r>
            <a:r>
              <a:rPr lang="es-MX" sz="1700" b="1" dirty="0"/>
              <a:t>3</a:t>
            </a:r>
            <a:r>
              <a:rPr lang="es-MX" sz="1700" i="1" dirty="0"/>
              <a:t> Todas las cosas por él fueron hechas, y sin él nada de lo que ha sido hecho, fue hecho.</a:t>
            </a:r>
            <a:r>
              <a:rPr lang="es-MX" sz="1700" b="1" dirty="0"/>
              <a:t>1:1</a:t>
            </a:r>
            <a:endParaRPr lang="es-MX" sz="1700" i="1" dirty="0"/>
          </a:p>
          <a:p>
            <a:pPr marL="0" indent="0">
              <a:buNone/>
            </a:pPr>
            <a:r>
              <a:rPr lang="es-MX" sz="1700" dirty="0"/>
              <a:t>El Verbo era (cara a cara, frente al frente) “con” Dios.</a:t>
            </a:r>
          </a:p>
        </p:txBody>
      </p:sp>
      <p:sp>
        <p:nvSpPr>
          <p:cNvPr id="7" name="Marcador de fecha 3">
            <a:extLst>
              <a:ext uri="{FF2B5EF4-FFF2-40B4-BE49-F238E27FC236}">
                <a16:creationId xmlns:a16="http://schemas.microsoft.com/office/drawing/2014/main" id="{6A723FDD-0D4D-4D2F-B676-CDE948A6FAE7}"/>
              </a:ext>
            </a:extLst>
          </p:cNvPr>
          <p:cNvSpPr>
            <a:spLocks noGrp="1"/>
          </p:cNvSpPr>
          <p:nvPr>
            <p:ph type="dt" sz="half" idx="10"/>
          </p:nvPr>
        </p:nvSpPr>
        <p:spPr>
          <a:xfrm>
            <a:off x="838200" y="6356350"/>
            <a:ext cx="2743200" cy="365125"/>
          </a:xfrm>
        </p:spPr>
        <p:txBody>
          <a:bodyPr/>
          <a:lstStyle/>
          <a:p>
            <a:r>
              <a:rPr lang="es-MX" dirty="0"/>
              <a:t>IBF-Tlahuac.com</a:t>
            </a:r>
          </a:p>
        </p:txBody>
      </p:sp>
      <p:sp>
        <p:nvSpPr>
          <p:cNvPr id="8" name="Marcador de pie de página 5">
            <a:extLst>
              <a:ext uri="{FF2B5EF4-FFF2-40B4-BE49-F238E27FC236}">
                <a16:creationId xmlns:a16="http://schemas.microsoft.com/office/drawing/2014/main" id="{517AD442-26FF-48DF-B0A5-3D33967945DC}"/>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9" name="Marcador de número de diapositiva 6">
            <a:extLst>
              <a:ext uri="{FF2B5EF4-FFF2-40B4-BE49-F238E27FC236}">
                <a16:creationId xmlns:a16="http://schemas.microsoft.com/office/drawing/2014/main" id="{09EE370E-3EAA-42A8-8DCE-D72F6633A6F5}"/>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5</a:t>
            </a:fld>
            <a:endParaRPr lang="es-MX"/>
          </a:p>
        </p:txBody>
      </p:sp>
    </p:spTree>
    <p:extLst>
      <p:ext uri="{BB962C8B-B14F-4D97-AF65-F5344CB8AC3E}">
        <p14:creationId xmlns:p14="http://schemas.microsoft.com/office/powerpoint/2010/main" val="2017316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337329A-B1A4-451E-844E-329BEB119CFD}"/>
              </a:ext>
            </a:extLst>
          </p:cNvPr>
          <p:cNvSpPr>
            <a:spLocks noGrp="1"/>
          </p:cNvSpPr>
          <p:nvPr>
            <p:ph type="title"/>
          </p:nvPr>
        </p:nvSpPr>
        <p:spPr>
          <a:xfrm>
            <a:off x="640080" y="325369"/>
            <a:ext cx="4368602" cy="1956841"/>
          </a:xfrm>
        </p:spPr>
        <p:txBody>
          <a:bodyPr anchor="b">
            <a:normAutofit/>
          </a:bodyPr>
          <a:lstStyle/>
          <a:p>
            <a:r>
              <a:rPr lang="es-MX" sz="3800" b="1"/>
              <a:t>En el principio, </a:t>
            </a:r>
            <a:br>
              <a:rPr lang="es-MX" sz="3800" b="1"/>
            </a:br>
            <a:r>
              <a:rPr lang="es-MX" sz="3800" b="1"/>
              <a:t>antes de la creación de cosas no eternas…</a:t>
            </a:r>
            <a:endParaRPr lang="es-MX" sz="38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9035A1-EEC2-436C-895C-BD5B010C5B15}"/>
              </a:ext>
            </a:extLst>
          </p:cNvPr>
          <p:cNvSpPr>
            <a:spLocks noGrp="1"/>
          </p:cNvSpPr>
          <p:nvPr>
            <p:ph idx="1"/>
          </p:nvPr>
        </p:nvSpPr>
        <p:spPr>
          <a:xfrm>
            <a:off x="640080" y="2872899"/>
            <a:ext cx="4243589" cy="3320668"/>
          </a:xfrm>
        </p:spPr>
        <p:txBody>
          <a:bodyPr>
            <a:normAutofit lnSpcReduction="10000"/>
          </a:bodyPr>
          <a:lstStyle/>
          <a:p>
            <a:pPr marL="0" indent="0">
              <a:buNone/>
            </a:pPr>
            <a:r>
              <a:rPr lang="es-MX" sz="1900" b="1" dirty="0"/>
              <a:t>Juan 1:1 </a:t>
            </a:r>
            <a:r>
              <a:rPr lang="es-MX" sz="1900" i="1" dirty="0"/>
              <a:t>En el principio era el Verbo, y el Verbo era con Dios, y el Verbo era Dios. </a:t>
            </a:r>
            <a:br>
              <a:rPr lang="es-MX" sz="1900" i="1" dirty="0"/>
            </a:br>
            <a:r>
              <a:rPr lang="es-MX" sz="1900" b="1" dirty="0"/>
              <a:t>2</a:t>
            </a:r>
            <a:r>
              <a:rPr lang="es-MX" sz="1900" i="1" dirty="0"/>
              <a:t> Este era en el principio con Dios. </a:t>
            </a:r>
            <a:br>
              <a:rPr lang="es-MX" sz="1900" i="1" dirty="0"/>
            </a:br>
            <a:r>
              <a:rPr lang="es-MX" sz="1900" b="1" dirty="0"/>
              <a:t>3</a:t>
            </a:r>
            <a:r>
              <a:rPr lang="es-MX" sz="1900" i="1" dirty="0"/>
              <a:t> Todas las cosas por él fueron hechas, y sin él nada de lo que ha sido hecho, fue hecho</a:t>
            </a:r>
            <a:r>
              <a:rPr lang="es-MX" sz="1900" dirty="0"/>
              <a:t>.</a:t>
            </a:r>
          </a:p>
          <a:p>
            <a:pPr marL="0" indent="0">
              <a:buNone/>
            </a:pPr>
            <a:r>
              <a:rPr lang="es-MX" sz="1900" dirty="0"/>
              <a:t>El Verbo era (cara a cara, frente al frente) “con” Dios.</a:t>
            </a:r>
          </a:p>
          <a:p>
            <a:pPr marL="0" indent="0">
              <a:buNone/>
            </a:pPr>
            <a:r>
              <a:rPr lang="es-MX" sz="1900" b="1" dirty="0"/>
              <a:t>Juan 1:14 </a:t>
            </a:r>
            <a:r>
              <a:rPr lang="es-MX" sz="1900" i="1" dirty="0"/>
              <a:t>Y aquel Verbo fue hecho carne, y habitó entre nosotros (y vimos su gloria, gloria como del unigénito del Padre), lleno de gracia y de verdad.</a:t>
            </a:r>
          </a:p>
          <a:p>
            <a:pPr marL="0" indent="0">
              <a:buNone/>
            </a:pPr>
            <a:endParaRPr lang="es-MX" sz="1900" dirty="0"/>
          </a:p>
        </p:txBody>
      </p:sp>
      <p:pic>
        <p:nvPicPr>
          <p:cNvPr id="5" name="Imagen 4" descr="Imagen que contiene agua, exterior, nieve, noche&#10;&#10;Descripción generada automáticamente">
            <a:extLst>
              <a:ext uri="{FF2B5EF4-FFF2-40B4-BE49-F238E27FC236}">
                <a16:creationId xmlns:a16="http://schemas.microsoft.com/office/drawing/2014/main" id="{6CB19C08-ECC8-4D02-BC31-47FD439D6722}"/>
              </a:ext>
            </a:extLst>
          </p:cNvPr>
          <p:cNvPicPr>
            <a:picLocks noChangeAspect="1"/>
          </p:cNvPicPr>
          <p:nvPr/>
        </p:nvPicPr>
        <p:blipFill rotWithShape="1">
          <a:blip r:embed="rId3">
            <a:extLst>
              <a:ext uri="{28A0092B-C50C-407E-A947-70E740481C1C}">
                <a14:useLocalDpi xmlns:a14="http://schemas.microsoft.com/office/drawing/2010/main" val="0"/>
              </a:ext>
            </a:extLst>
          </a:blip>
          <a:srcRect l="27251" r="2259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70841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337329A-B1A4-451E-844E-329BEB119CFD}"/>
              </a:ext>
            </a:extLst>
          </p:cNvPr>
          <p:cNvSpPr>
            <a:spLocks noGrp="1"/>
          </p:cNvSpPr>
          <p:nvPr>
            <p:ph type="title"/>
          </p:nvPr>
        </p:nvSpPr>
        <p:spPr>
          <a:xfrm>
            <a:off x="6739128" y="638089"/>
            <a:ext cx="4818888" cy="1476801"/>
          </a:xfrm>
        </p:spPr>
        <p:txBody>
          <a:bodyPr anchor="b">
            <a:normAutofit/>
          </a:bodyPr>
          <a:lstStyle/>
          <a:p>
            <a:r>
              <a:rPr lang="es-MX" sz="3000" b="1"/>
              <a:t>En el principio, </a:t>
            </a:r>
            <a:br>
              <a:rPr lang="es-MX" sz="3000" b="1"/>
            </a:br>
            <a:r>
              <a:rPr lang="es-MX" sz="3000" b="1"/>
              <a:t>antes de la creación de cosas no eternas…</a:t>
            </a:r>
            <a:endParaRPr lang="es-MX" sz="3000"/>
          </a:p>
        </p:txBody>
      </p:sp>
      <p:pic>
        <p:nvPicPr>
          <p:cNvPr id="5" name="Imagen 4" descr="Dibujo de un árbol&#10;&#10;Descripción generada automáticamente con confianza media">
            <a:extLst>
              <a:ext uri="{FF2B5EF4-FFF2-40B4-BE49-F238E27FC236}">
                <a16:creationId xmlns:a16="http://schemas.microsoft.com/office/drawing/2014/main" id="{0A7E267A-DB94-4EC1-8DAC-5DCC344E0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 y="1607070"/>
            <a:ext cx="5458968" cy="3643860"/>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9035A1-EEC2-436C-895C-BD5B010C5B15}"/>
              </a:ext>
            </a:extLst>
          </p:cNvPr>
          <p:cNvSpPr>
            <a:spLocks noGrp="1"/>
          </p:cNvSpPr>
          <p:nvPr>
            <p:ph idx="1"/>
          </p:nvPr>
        </p:nvSpPr>
        <p:spPr>
          <a:xfrm>
            <a:off x="6739128" y="2664886"/>
            <a:ext cx="4818888" cy="3550789"/>
          </a:xfrm>
        </p:spPr>
        <p:txBody>
          <a:bodyPr anchor="t">
            <a:normAutofit fontScale="92500"/>
          </a:bodyPr>
          <a:lstStyle/>
          <a:p>
            <a:pPr marL="0" indent="0">
              <a:buNone/>
            </a:pPr>
            <a:r>
              <a:rPr lang="es-MX" sz="2400" b="1" dirty="0"/>
              <a:t>Colosenses 1:13</a:t>
            </a:r>
            <a:r>
              <a:rPr lang="es-MX" sz="2400" dirty="0"/>
              <a:t>… (nos ha) </a:t>
            </a:r>
            <a:r>
              <a:rPr lang="es-MX" sz="2400" i="1" dirty="0"/>
              <a:t>trasladado al reino de </a:t>
            </a:r>
            <a:r>
              <a:rPr lang="es-MX" sz="2400" b="1" i="1" u="sng" dirty="0">
                <a:solidFill>
                  <a:srgbClr val="FF0000"/>
                </a:solidFill>
              </a:rPr>
              <a:t>su amado Hijo</a:t>
            </a:r>
            <a:r>
              <a:rPr lang="es-MX" sz="2400" i="1" dirty="0"/>
              <a:t>, </a:t>
            </a:r>
            <a:r>
              <a:rPr lang="es-MX" sz="2400" b="1" i="1" dirty="0"/>
              <a:t>16</a:t>
            </a:r>
            <a:r>
              <a:rPr lang="es-MX" sz="2400" i="1" dirty="0"/>
              <a:t> Porque en él </a:t>
            </a:r>
            <a:r>
              <a:rPr lang="es-MX" sz="2400" dirty="0"/>
              <a:t>(Jesús el Amado Hijo)</a:t>
            </a:r>
            <a:r>
              <a:rPr lang="es-MX" sz="2400" i="1" dirty="0"/>
              <a:t> </a:t>
            </a:r>
            <a:r>
              <a:rPr lang="es-MX" sz="2400" b="1" i="1" u="sng" dirty="0"/>
              <a:t>fueron creadas todas las cosas, las que hay en los cielos y las que hay en la tierra, </a:t>
            </a:r>
            <a:r>
              <a:rPr lang="es-MX" sz="2400" i="1" dirty="0"/>
              <a:t>visibles e </a:t>
            </a:r>
            <a:r>
              <a:rPr lang="es-MX" sz="2400" b="1" i="1" u="sng" dirty="0">
                <a:solidFill>
                  <a:srgbClr val="FF0000"/>
                </a:solidFill>
              </a:rPr>
              <a:t>invisibles</a:t>
            </a:r>
            <a:r>
              <a:rPr lang="es-MX" sz="2400" i="1" dirty="0"/>
              <a:t>; </a:t>
            </a:r>
            <a:r>
              <a:rPr lang="es-MX" sz="2400" i="1" dirty="0">
                <a:solidFill>
                  <a:schemeClr val="accent1"/>
                </a:solidFill>
              </a:rPr>
              <a:t>sean tronos, sean dominios, sean principados, sean potestades</a:t>
            </a:r>
            <a:r>
              <a:rPr lang="es-MX" sz="2400" i="1" dirty="0"/>
              <a:t>; </a:t>
            </a:r>
            <a:r>
              <a:rPr lang="es-MX" sz="2400" b="1" i="1" u="sng" dirty="0"/>
              <a:t>todo fue creado por medio de él y para él</a:t>
            </a:r>
            <a:r>
              <a:rPr lang="es-MX" sz="2400" i="1" dirty="0"/>
              <a:t>.</a:t>
            </a:r>
            <a:r>
              <a:rPr lang="es-MX" sz="2400" dirty="0"/>
              <a:t> </a:t>
            </a:r>
            <a:br>
              <a:rPr lang="es-MX" sz="2400" dirty="0"/>
            </a:br>
            <a:r>
              <a:rPr lang="es-MX" sz="2400" b="1" dirty="0"/>
              <a:t>17</a:t>
            </a:r>
            <a:r>
              <a:rPr lang="es-MX" sz="2400" dirty="0"/>
              <a:t> </a:t>
            </a:r>
            <a:r>
              <a:rPr lang="es-MX" sz="2400" i="1" dirty="0"/>
              <a:t>Y </a:t>
            </a:r>
            <a:r>
              <a:rPr lang="es-MX" sz="2400" b="1" i="1" u="sng" dirty="0">
                <a:solidFill>
                  <a:srgbClr val="FF0000"/>
                </a:solidFill>
              </a:rPr>
              <a:t>él </a:t>
            </a:r>
            <a:r>
              <a:rPr lang="es-MX" sz="2400" b="1" u="sng" dirty="0">
                <a:solidFill>
                  <a:srgbClr val="FF0000"/>
                </a:solidFill>
              </a:rPr>
              <a:t>(Jesús)</a:t>
            </a:r>
            <a:r>
              <a:rPr lang="es-MX" sz="2400" b="1" i="1" u="sng" dirty="0">
                <a:solidFill>
                  <a:srgbClr val="FF0000"/>
                </a:solidFill>
              </a:rPr>
              <a:t> es antes de todas las cosas</a:t>
            </a:r>
            <a:r>
              <a:rPr lang="es-MX" sz="2400" i="1" dirty="0"/>
              <a:t>, y todas las cosas en él subsisten;</a:t>
            </a:r>
          </a:p>
          <a:p>
            <a:pPr marL="0" indent="0">
              <a:buNone/>
            </a:pPr>
            <a:endParaRPr lang="es-MX" sz="1700" dirty="0"/>
          </a:p>
          <a:p>
            <a:pPr marL="0" indent="0">
              <a:buNone/>
            </a:pPr>
            <a:endParaRPr lang="es-MX" sz="1700" dirty="0"/>
          </a:p>
          <a:p>
            <a:pPr marL="0" indent="0">
              <a:buNone/>
            </a:pPr>
            <a:endParaRPr lang="es-MX" sz="1700" dirty="0"/>
          </a:p>
        </p:txBody>
      </p:sp>
      <p:sp>
        <p:nvSpPr>
          <p:cNvPr id="7" name="Marcador de fecha 3">
            <a:extLst>
              <a:ext uri="{FF2B5EF4-FFF2-40B4-BE49-F238E27FC236}">
                <a16:creationId xmlns:a16="http://schemas.microsoft.com/office/drawing/2014/main" id="{04873D6E-0B9C-4D55-88CE-D8D0DE2D55F9}"/>
              </a:ext>
            </a:extLst>
          </p:cNvPr>
          <p:cNvSpPr>
            <a:spLocks noGrp="1"/>
          </p:cNvSpPr>
          <p:nvPr>
            <p:ph type="dt" sz="half" idx="10"/>
          </p:nvPr>
        </p:nvSpPr>
        <p:spPr>
          <a:xfrm>
            <a:off x="838200" y="6356350"/>
            <a:ext cx="2743200" cy="365125"/>
          </a:xfrm>
        </p:spPr>
        <p:txBody>
          <a:bodyPr/>
          <a:lstStyle/>
          <a:p>
            <a:r>
              <a:rPr lang="es-MX" dirty="0"/>
              <a:t>IBF-Tlahuac.com</a:t>
            </a:r>
          </a:p>
        </p:txBody>
      </p:sp>
      <p:sp>
        <p:nvSpPr>
          <p:cNvPr id="8" name="Marcador de pie de página 5">
            <a:extLst>
              <a:ext uri="{FF2B5EF4-FFF2-40B4-BE49-F238E27FC236}">
                <a16:creationId xmlns:a16="http://schemas.microsoft.com/office/drawing/2014/main" id="{04445E65-0A49-406F-909F-C7ACF554AB97}"/>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9" name="Marcador de número de diapositiva 6">
            <a:extLst>
              <a:ext uri="{FF2B5EF4-FFF2-40B4-BE49-F238E27FC236}">
                <a16:creationId xmlns:a16="http://schemas.microsoft.com/office/drawing/2014/main" id="{9D213AC7-83C5-4DC9-A0DF-158DC040C3A9}"/>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7</a:t>
            </a:fld>
            <a:endParaRPr lang="es-MX"/>
          </a:p>
        </p:txBody>
      </p:sp>
    </p:spTree>
    <p:extLst>
      <p:ext uri="{BB962C8B-B14F-4D97-AF65-F5344CB8AC3E}">
        <p14:creationId xmlns:p14="http://schemas.microsoft.com/office/powerpoint/2010/main" val="3102909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337329A-B1A4-451E-844E-329BEB119CFD}"/>
              </a:ext>
            </a:extLst>
          </p:cNvPr>
          <p:cNvSpPr>
            <a:spLocks noGrp="1"/>
          </p:cNvSpPr>
          <p:nvPr>
            <p:ph type="title"/>
          </p:nvPr>
        </p:nvSpPr>
        <p:spPr>
          <a:xfrm>
            <a:off x="640080" y="325369"/>
            <a:ext cx="4368602" cy="1956841"/>
          </a:xfrm>
        </p:spPr>
        <p:txBody>
          <a:bodyPr anchor="b">
            <a:normAutofit/>
          </a:bodyPr>
          <a:lstStyle/>
          <a:p>
            <a:r>
              <a:rPr lang="es-MX" sz="3800" b="1"/>
              <a:t>En el principio, </a:t>
            </a:r>
            <a:br>
              <a:rPr lang="es-MX" sz="3800" b="1"/>
            </a:br>
            <a:r>
              <a:rPr lang="es-MX" sz="3800" b="1"/>
              <a:t>antes de la creación de cosas no eternas…</a:t>
            </a:r>
            <a:endParaRPr lang="es-MX" sz="38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9035A1-EEC2-436C-895C-BD5B010C5B15}"/>
              </a:ext>
            </a:extLst>
          </p:cNvPr>
          <p:cNvSpPr>
            <a:spLocks noGrp="1"/>
          </p:cNvSpPr>
          <p:nvPr>
            <p:ph idx="1"/>
          </p:nvPr>
        </p:nvSpPr>
        <p:spPr>
          <a:xfrm>
            <a:off x="640080" y="2872899"/>
            <a:ext cx="4243589" cy="3320668"/>
          </a:xfrm>
        </p:spPr>
        <p:txBody>
          <a:bodyPr>
            <a:normAutofit/>
          </a:bodyPr>
          <a:lstStyle/>
          <a:p>
            <a:pPr marL="0" indent="0">
              <a:buNone/>
            </a:pPr>
            <a:r>
              <a:rPr lang="es-MX" sz="1500" b="1" dirty="0">
                <a:solidFill>
                  <a:schemeClr val="bg1">
                    <a:lumMod val="65000"/>
                  </a:schemeClr>
                </a:solidFill>
              </a:rPr>
              <a:t>Juan 1:14 </a:t>
            </a:r>
            <a:r>
              <a:rPr lang="es-MX" sz="1500" i="1" dirty="0">
                <a:solidFill>
                  <a:schemeClr val="bg1">
                    <a:lumMod val="65000"/>
                  </a:schemeClr>
                </a:solidFill>
              </a:rPr>
              <a:t>Y aquel Verbo fue hecho carne, y habitó entre nosotros (y vimos su gloria, gloria como del unigénito del Padre), lleno de gracia y de verdad.</a:t>
            </a:r>
          </a:p>
          <a:p>
            <a:pPr marL="0" indent="0">
              <a:buNone/>
            </a:pPr>
            <a:r>
              <a:rPr lang="es-MX" sz="1500" b="1" dirty="0">
                <a:solidFill>
                  <a:schemeClr val="bg1">
                    <a:lumMod val="65000"/>
                  </a:schemeClr>
                </a:solidFill>
              </a:rPr>
              <a:t>Colosenses 1:13</a:t>
            </a:r>
            <a:r>
              <a:rPr lang="es-MX" sz="1500" dirty="0">
                <a:solidFill>
                  <a:schemeClr val="bg1">
                    <a:lumMod val="65000"/>
                  </a:schemeClr>
                </a:solidFill>
              </a:rPr>
              <a:t>… (nos ha) </a:t>
            </a:r>
            <a:r>
              <a:rPr lang="es-MX" sz="1500" i="1" dirty="0">
                <a:solidFill>
                  <a:schemeClr val="bg1">
                    <a:lumMod val="65000"/>
                  </a:schemeClr>
                </a:solidFill>
              </a:rPr>
              <a:t>trasladado al reino de </a:t>
            </a:r>
            <a:r>
              <a:rPr lang="es-MX" sz="1500" b="1" i="1" u="sng" dirty="0">
                <a:solidFill>
                  <a:schemeClr val="bg1">
                    <a:lumMod val="65000"/>
                  </a:schemeClr>
                </a:solidFill>
              </a:rPr>
              <a:t>su amado Hijo</a:t>
            </a:r>
            <a:r>
              <a:rPr lang="es-MX" sz="1500" i="1" dirty="0">
                <a:solidFill>
                  <a:schemeClr val="bg1">
                    <a:lumMod val="65000"/>
                  </a:schemeClr>
                </a:solidFill>
              </a:rPr>
              <a:t>, </a:t>
            </a:r>
            <a:r>
              <a:rPr lang="es-MX" sz="1500" b="1" dirty="0">
                <a:solidFill>
                  <a:schemeClr val="bg1">
                    <a:lumMod val="65000"/>
                  </a:schemeClr>
                </a:solidFill>
              </a:rPr>
              <a:t>16 </a:t>
            </a:r>
            <a:r>
              <a:rPr lang="es-MX" sz="1500" i="1" dirty="0">
                <a:solidFill>
                  <a:schemeClr val="bg1">
                    <a:lumMod val="65000"/>
                  </a:schemeClr>
                </a:solidFill>
              </a:rPr>
              <a:t>Porque en él </a:t>
            </a:r>
            <a:r>
              <a:rPr lang="es-MX" sz="1500" dirty="0">
                <a:solidFill>
                  <a:schemeClr val="bg1">
                    <a:lumMod val="65000"/>
                  </a:schemeClr>
                </a:solidFill>
              </a:rPr>
              <a:t>(Jesús el Amado Hijo)</a:t>
            </a:r>
            <a:r>
              <a:rPr lang="es-MX" sz="1500" i="1" dirty="0">
                <a:solidFill>
                  <a:schemeClr val="bg1">
                    <a:lumMod val="65000"/>
                  </a:schemeClr>
                </a:solidFill>
              </a:rPr>
              <a:t> </a:t>
            </a:r>
            <a:r>
              <a:rPr lang="es-MX" sz="1500" b="1" i="1" u="sng" dirty="0">
                <a:solidFill>
                  <a:schemeClr val="bg1">
                    <a:lumMod val="65000"/>
                  </a:schemeClr>
                </a:solidFill>
              </a:rPr>
              <a:t>fueron creadas todas las cosas, las que hay en los cielos y las que hay en la tierra, </a:t>
            </a:r>
            <a:r>
              <a:rPr lang="es-MX" sz="1500" i="1" dirty="0">
                <a:solidFill>
                  <a:schemeClr val="bg1">
                    <a:lumMod val="65000"/>
                  </a:schemeClr>
                </a:solidFill>
              </a:rPr>
              <a:t>visibles e invisibles; sean tronos, sean dominios, sean principados, sean potestades; todo fue creado por medio de él y para él.</a:t>
            </a:r>
            <a:r>
              <a:rPr lang="es-MX" sz="1500" dirty="0">
                <a:solidFill>
                  <a:schemeClr val="bg1">
                    <a:lumMod val="65000"/>
                  </a:schemeClr>
                </a:solidFill>
              </a:rPr>
              <a:t> </a:t>
            </a:r>
            <a:r>
              <a:rPr lang="es-MX" sz="1500" b="1" dirty="0">
                <a:solidFill>
                  <a:schemeClr val="bg1">
                    <a:lumMod val="65000"/>
                  </a:schemeClr>
                </a:solidFill>
              </a:rPr>
              <a:t>17</a:t>
            </a:r>
            <a:r>
              <a:rPr lang="es-MX" sz="1500" dirty="0">
                <a:solidFill>
                  <a:schemeClr val="bg1">
                    <a:lumMod val="65000"/>
                  </a:schemeClr>
                </a:solidFill>
              </a:rPr>
              <a:t> </a:t>
            </a:r>
            <a:r>
              <a:rPr lang="es-MX" sz="1500" i="1" dirty="0">
                <a:solidFill>
                  <a:schemeClr val="bg1">
                    <a:lumMod val="65000"/>
                  </a:schemeClr>
                </a:solidFill>
              </a:rPr>
              <a:t>Y </a:t>
            </a:r>
            <a:r>
              <a:rPr lang="es-MX" sz="1500" b="1" i="1" u="sng" dirty="0">
                <a:solidFill>
                  <a:schemeClr val="bg1">
                    <a:lumMod val="65000"/>
                  </a:schemeClr>
                </a:solidFill>
              </a:rPr>
              <a:t>él </a:t>
            </a:r>
            <a:r>
              <a:rPr lang="es-MX" sz="1500" b="1" u="sng" dirty="0">
                <a:solidFill>
                  <a:schemeClr val="bg1">
                    <a:lumMod val="65000"/>
                  </a:schemeClr>
                </a:solidFill>
              </a:rPr>
              <a:t>(Jesús)</a:t>
            </a:r>
            <a:r>
              <a:rPr lang="es-MX" sz="1500" b="1" i="1" u="sng" dirty="0">
                <a:solidFill>
                  <a:schemeClr val="bg1">
                    <a:lumMod val="65000"/>
                  </a:schemeClr>
                </a:solidFill>
              </a:rPr>
              <a:t> es antes de todas las cosas</a:t>
            </a:r>
            <a:r>
              <a:rPr lang="es-MX" sz="1500" i="1" dirty="0">
                <a:solidFill>
                  <a:schemeClr val="bg1">
                    <a:lumMod val="65000"/>
                  </a:schemeClr>
                </a:solidFill>
              </a:rPr>
              <a:t>, y todas las cosas en él subsisten;</a:t>
            </a:r>
          </a:p>
          <a:p>
            <a:pPr marL="0" indent="0">
              <a:buNone/>
            </a:pPr>
            <a:r>
              <a:rPr lang="es-MX" sz="1500" b="1" dirty="0"/>
              <a:t>Isaías 45:5 </a:t>
            </a:r>
            <a:r>
              <a:rPr lang="es-MX" sz="1500" i="1" dirty="0"/>
              <a:t>Yo soy Jehová, y </a:t>
            </a:r>
            <a:r>
              <a:rPr lang="es-MX" sz="1500" b="1" i="1" u="sng" dirty="0"/>
              <a:t>ninguno</a:t>
            </a:r>
            <a:r>
              <a:rPr lang="es-MX" sz="1500" dirty="0"/>
              <a:t> (dios o ser supremo) </a:t>
            </a:r>
            <a:r>
              <a:rPr lang="es-MX" sz="1500" b="1" i="1" u="sng" dirty="0"/>
              <a:t>más hay</a:t>
            </a:r>
            <a:r>
              <a:rPr lang="es-MX" sz="1500" i="1" dirty="0"/>
              <a:t>; </a:t>
            </a:r>
            <a:r>
              <a:rPr lang="es-MX" sz="1500" b="1" i="1" u="sng" dirty="0"/>
              <a:t>no hay Dios fuera de mí. </a:t>
            </a:r>
            <a:r>
              <a:rPr lang="es-MX" sz="1500" i="1" dirty="0"/>
              <a:t>Yo te ceñiré, aunque tú no me conociste,</a:t>
            </a:r>
          </a:p>
          <a:p>
            <a:pPr marL="0" indent="0">
              <a:buNone/>
            </a:pPr>
            <a:endParaRPr lang="es-MX" sz="1500" dirty="0"/>
          </a:p>
          <a:p>
            <a:pPr marL="0" indent="0">
              <a:buNone/>
            </a:pPr>
            <a:endParaRPr lang="es-MX" sz="1500" dirty="0"/>
          </a:p>
          <a:p>
            <a:pPr marL="0" indent="0">
              <a:buNone/>
            </a:pPr>
            <a:endParaRPr lang="es-MX" sz="1500" dirty="0"/>
          </a:p>
        </p:txBody>
      </p:sp>
      <p:pic>
        <p:nvPicPr>
          <p:cNvPr id="5" name="Imagen 4" descr="Dibujo de un árbol&#10;&#10;Descripción generada automáticamente con confianza media">
            <a:extLst>
              <a:ext uri="{FF2B5EF4-FFF2-40B4-BE49-F238E27FC236}">
                <a16:creationId xmlns:a16="http://schemas.microsoft.com/office/drawing/2014/main" id="{475384F2-80DA-473F-963F-9F97371BAFBE}"/>
              </a:ext>
            </a:extLst>
          </p:cNvPr>
          <p:cNvPicPr>
            <a:picLocks noChangeAspect="1"/>
          </p:cNvPicPr>
          <p:nvPr/>
        </p:nvPicPr>
        <p:blipFill rotWithShape="1">
          <a:blip r:embed="rId3">
            <a:extLst>
              <a:ext uri="{28A0092B-C50C-407E-A947-70E740481C1C}">
                <a14:useLocalDpi xmlns:a14="http://schemas.microsoft.com/office/drawing/2010/main" val="0"/>
              </a:ext>
            </a:extLst>
          </a:blip>
          <a:srcRect l="6548" r="264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Marcador de fecha 3">
            <a:extLst>
              <a:ext uri="{FF2B5EF4-FFF2-40B4-BE49-F238E27FC236}">
                <a16:creationId xmlns:a16="http://schemas.microsoft.com/office/drawing/2014/main" id="{9B60A083-2E9C-47B8-ABDD-9044C7F9690A}"/>
              </a:ext>
            </a:extLst>
          </p:cNvPr>
          <p:cNvSpPr>
            <a:spLocks noGrp="1"/>
          </p:cNvSpPr>
          <p:nvPr>
            <p:ph type="dt" sz="half" idx="10"/>
          </p:nvPr>
        </p:nvSpPr>
        <p:spPr>
          <a:xfrm>
            <a:off x="838200" y="6356350"/>
            <a:ext cx="2743200" cy="365125"/>
          </a:xfrm>
        </p:spPr>
        <p:txBody>
          <a:bodyPr/>
          <a:lstStyle/>
          <a:p>
            <a:r>
              <a:rPr lang="es-MX" dirty="0"/>
              <a:t>IBF-Tlahuac.com</a:t>
            </a:r>
          </a:p>
        </p:txBody>
      </p:sp>
      <p:sp>
        <p:nvSpPr>
          <p:cNvPr id="8" name="Marcador de pie de página 5">
            <a:extLst>
              <a:ext uri="{FF2B5EF4-FFF2-40B4-BE49-F238E27FC236}">
                <a16:creationId xmlns:a16="http://schemas.microsoft.com/office/drawing/2014/main" id="{6F5DC931-B874-4C80-B71F-E52347FCD24B}"/>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9" name="Marcador de número de diapositiva 6">
            <a:extLst>
              <a:ext uri="{FF2B5EF4-FFF2-40B4-BE49-F238E27FC236}">
                <a16:creationId xmlns:a16="http://schemas.microsoft.com/office/drawing/2014/main" id="{41E92A71-D952-440C-861E-4AC8ACD62382}"/>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8</a:t>
            </a:fld>
            <a:endParaRPr lang="es-MX"/>
          </a:p>
        </p:txBody>
      </p:sp>
    </p:spTree>
    <p:extLst>
      <p:ext uri="{BB962C8B-B14F-4D97-AF65-F5344CB8AC3E}">
        <p14:creationId xmlns:p14="http://schemas.microsoft.com/office/powerpoint/2010/main" val="655009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A4F0132-EDE0-4A6E-9657-1B4E51B70676}"/>
              </a:ext>
            </a:extLst>
          </p:cNvPr>
          <p:cNvSpPr>
            <a:spLocks noGrp="1"/>
          </p:cNvSpPr>
          <p:nvPr>
            <p:ph type="title"/>
          </p:nvPr>
        </p:nvSpPr>
        <p:spPr>
          <a:xfrm>
            <a:off x="640080" y="325369"/>
            <a:ext cx="4368602" cy="1956841"/>
          </a:xfrm>
        </p:spPr>
        <p:txBody>
          <a:bodyPr anchor="b">
            <a:normAutofit/>
          </a:bodyPr>
          <a:lstStyle/>
          <a:p>
            <a:r>
              <a:rPr lang="es-MX" sz="4200"/>
              <a:t>Cara a cara, frente al frente, Dios con Dios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985E14D-73DA-492D-B9EE-3096E33BC6EC}"/>
              </a:ext>
            </a:extLst>
          </p:cNvPr>
          <p:cNvSpPr>
            <a:spLocks noGrp="1"/>
          </p:cNvSpPr>
          <p:nvPr>
            <p:ph idx="1"/>
          </p:nvPr>
        </p:nvSpPr>
        <p:spPr>
          <a:xfrm>
            <a:off x="640080" y="2872899"/>
            <a:ext cx="4243589" cy="3320668"/>
          </a:xfrm>
        </p:spPr>
        <p:txBody>
          <a:bodyPr>
            <a:normAutofit/>
          </a:bodyPr>
          <a:lstStyle/>
          <a:p>
            <a:pPr marL="0" indent="0">
              <a:buNone/>
            </a:pPr>
            <a:r>
              <a:rPr lang="es-MX" sz="2200" b="1" dirty="0">
                <a:solidFill>
                  <a:schemeClr val="bg1">
                    <a:lumMod val="65000"/>
                  </a:schemeClr>
                </a:solidFill>
              </a:rPr>
              <a:t>Juan 1:1 </a:t>
            </a:r>
            <a:r>
              <a:rPr lang="es-MX" sz="2200" i="1" dirty="0">
                <a:solidFill>
                  <a:schemeClr val="bg1">
                    <a:lumMod val="65000"/>
                  </a:schemeClr>
                </a:solidFill>
              </a:rPr>
              <a:t>En el principio era el Verbo, y el Verbo era con Dios, y el Verbo era Dios. </a:t>
            </a:r>
            <a:r>
              <a:rPr lang="es-MX" sz="2200" b="1" dirty="0">
                <a:solidFill>
                  <a:schemeClr val="bg1">
                    <a:lumMod val="65000"/>
                  </a:schemeClr>
                </a:solidFill>
              </a:rPr>
              <a:t>2</a:t>
            </a:r>
            <a:r>
              <a:rPr lang="es-MX" sz="2200" i="1" dirty="0">
                <a:solidFill>
                  <a:schemeClr val="bg1">
                    <a:lumMod val="65000"/>
                  </a:schemeClr>
                </a:solidFill>
              </a:rPr>
              <a:t> Este era en el principio con Dios. </a:t>
            </a:r>
            <a:r>
              <a:rPr lang="es-MX" sz="2200" b="1" dirty="0">
                <a:solidFill>
                  <a:schemeClr val="bg1">
                    <a:lumMod val="65000"/>
                  </a:schemeClr>
                </a:solidFill>
              </a:rPr>
              <a:t>3</a:t>
            </a:r>
            <a:r>
              <a:rPr lang="es-MX" sz="2200" i="1" dirty="0">
                <a:solidFill>
                  <a:schemeClr val="bg1">
                    <a:lumMod val="65000"/>
                  </a:schemeClr>
                </a:solidFill>
              </a:rPr>
              <a:t> Todas las cosas por él fueron hechas, y sin él nada de lo que ha sido hecho, fue hecho</a:t>
            </a:r>
            <a:r>
              <a:rPr lang="es-MX" sz="2200" dirty="0"/>
              <a:t>.</a:t>
            </a:r>
          </a:p>
          <a:p>
            <a:pPr marL="0" indent="0">
              <a:buNone/>
            </a:pPr>
            <a:r>
              <a:rPr lang="es-MX" sz="2200" b="1" dirty="0"/>
              <a:t>1 Juan 4:8 </a:t>
            </a:r>
            <a:r>
              <a:rPr lang="es-MX" sz="2200" i="1" dirty="0"/>
              <a:t>El que no ama, no ha conocido a Dios; porque Dios es amor</a:t>
            </a:r>
            <a:r>
              <a:rPr lang="es-MX" sz="2200" dirty="0"/>
              <a:t>.</a:t>
            </a:r>
          </a:p>
          <a:p>
            <a:pPr marL="0" indent="0">
              <a:buNone/>
            </a:pPr>
            <a:endParaRPr lang="es-MX" sz="2200" dirty="0"/>
          </a:p>
        </p:txBody>
      </p:sp>
      <p:pic>
        <p:nvPicPr>
          <p:cNvPr id="5" name="Imagen 4" descr="Dibujo animado de una persona&#10;&#10;Descripción generada automáticamente con confianza media">
            <a:extLst>
              <a:ext uri="{FF2B5EF4-FFF2-40B4-BE49-F238E27FC236}">
                <a16:creationId xmlns:a16="http://schemas.microsoft.com/office/drawing/2014/main" id="{38B4DBF5-BCFF-44EB-954A-7207D1ACD1DF}"/>
              </a:ext>
            </a:extLst>
          </p:cNvPr>
          <p:cNvPicPr>
            <a:picLocks noChangeAspect="1"/>
          </p:cNvPicPr>
          <p:nvPr/>
        </p:nvPicPr>
        <p:blipFill rotWithShape="1">
          <a:blip r:embed="rId3">
            <a:extLst>
              <a:ext uri="{28A0092B-C50C-407E-A947-70E740481C1C}">
                <a14:useLocalDpi xmlns:a14="http://schemas.microsoft.com/office/drawing/2010/main" val="0"/>
              </a:ext>
            </a:extLst>
          </a:blip>
          <a:srcRect l="20114" r="1794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Marcador de fecha 3">
            <a:extLst>
              <a:ext uri="{FF2B5EF4-FFF2-40B4-BE49-F238E27FC236}">
                <a16:creationId xmlns:a16="http://schemas.microsoft.com/office/drawing/2014/main" id="{2348754B-AB6E-4E25-B013-5FBC99536592}"/>
              </a:ext>
            </a:extLst>
          </p:cNvPr>
          <p:cNvSpPr>
            <a:spLocks noGrp="1"/>
          </p:cNvSpPr>
          <p:nvPr>
            <p:ph type="dt" sz="half" idx="10"/>
          </p:nvPr>
        </p:nvSpPr>
        <p:spPr>
          <a:xfrm>
            <a:off x="838200" y="6356350"/>
            <a:ext cx="2743200" cy="365125"/>
          </a:xfrm>
        </p:spPr>
        <p:txBody>
          <a:bodyPr/>
          <a:lstStyle/>
          <a:p>
            <a:r>
              <a:rPr lang="es-MX" dirty="0"/>
              <a:t>IBF-Tlahuac.com</a:t>
            </a:r>
          </a:p>
        </p:txBody>
      </p:sp>
      <p:sp>
        <p:nvSpPr>
          <p:cNvPr id="8" name="Marcador de pie de página 5">
            <a:extLst>
              <a:ext uri="{FF2B5EF4-FFF2-40B4-BE49-F238E27FC236}">
                <a16:creationId xmlns:a16="http://schemas.microsoft.com/office/drawing/2014/main" id="{9CE80F19-5D61-472A-B988-7198DBF6B203}"/>
              </a:ext>
            </a:extLst>
          </p:cNvPr>
          <p:cNvSpPr>
            <a:spLocks noGrp="1"/>
          </p:cNvSpPr>
          <p:nvPr>
            <p:ph type="ftr" sz="quarter" idx="11"/>
          </p:nvPr>
        </p:nvSpPr>
        <p:spPr>
          <a:xfrm>
            <a:off x="4038600" y="6356350"/>
            <a:ext cx="4114800" cy="365125"/>
          </a:xfrm>
        </p:spPr>
        <p:txBody>
          <a:bodyPr/>
          <a:lstStyle/>
          <a:p>
            <a:r>
              <a:rPr lang="es-MX"/>
              <a:t>Pastor David Cox</a:t>
            </a:r>
          </a:p>
        </p:txBody>
      </p:sp>
      <p:sp>
        <p:nvSpPr>
          <p:cNvPr id="9" name="Marcador de número de diapositiva 6">
            <a:extLst>
              <a:ext uri="{FF2B5EF4-FFF2-40B4-BE49-F238E27FC236}">
                <a16:creationId xmlns:a16="http://schemas.microsoft.com/office/drawing/2014/main" id="{448B9115-9D5B-46F4-895A-66F7876882E5}"/>
              </a:ext>
            </a:extLst>
          </p:cNvPr>
          <p:cNvSpPr>
            <a:spLocks noGrp="1"/>
          </p:cNvSpPr>
          <p:nvPr>
            <p:ph type="sldNum" sz="quarter" idx="12"/>
          </p:nvPr>
        </p:nvSpPr>
        <p:spPr>
          <a:xfrm>
            <a:off x="8610600" y="6356350"/>
            <a:ext cx="2743200" cy="365125"/>
          </a:xfrm>
        </p:spPr>
        <p:txBody>
          <a:bodyPr/>
          <a:lstStyle/>
          <a:p>
            <a:fld id="{FE60A51B-9294-41BB-AF2B-EA91F720D4F9}" type="slidenum">
              <a:rPr lang="es-MX" smtClean="0"/>
              <a:t>9</a:t>
            </a:fld>
            <a:endParaRPr lang="es-MX"/>
          </a:p>
        </p:txBody>
      </p:sp>
    </p:spTree>
    <p:extLst>
      <p:ext uri="{BB962C8B-B14F-4D97-AF65-F5344CB8AC3E}">
        <p14:creationId xmlns:p14="http://schemas.microsoft.com/office/powerpoint/2010/main" val="2602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5177</Words>
  <Application>Microsoft Office PowerPoint</Application>
  <PresentationFormat>Panorámica</PresentationFormat>
  <Paragraphs>234</Paragraphs>
  <Slides>24</Slides>
  <Notes>21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Calibri Light</vt:lpstr>
      <vt:lpstr>Tema de Office</vt:lpstr>
      <vt:lpstr>El Amor en la Trinidad</vt:lpstr>
      <vt:lpstr>La Existencia de Dios</vt:lpstr>
      <vt:lpstr>La Existencia de Dios</vt:lpstr>
      <vt:lpstr>La Existencia de Dios</vt:lpstr>
      <vt:lpstr>En el principio,  antes de la creación de cosas no eternas…</vt:lpstr>
      <vt:lpstr>En el principio,  antes de la creación de cosas no eternas…</vt:lpstr>
      <vt:lpstr>En el principio,  antes de la creación de cosas no eternas…</vt:lpstr>
      <vt:lpstr>En el principio,  antes de la creación de cosas no eternas…</vt:lpstr>
      <vt:lpstr>Cara a cara, frente al frente, Dios con Dios</vt:lpstr>
      <vt:lpstr>Jehová tiene la Sabiduría</vt:lpstr>
      <vt:lpstr>Jehová tiene la Sabiduría</vt:lpstr>
      <vt:lpstr>Para entrar en una relación con Dios</vt:lpstr>
      <vt:lpstr>Para entrar en una relación con Dios</vt:lpstr>
      <vt:lpstr>¿Cuál es el principal mandamiento?</vt:lpstr>
      <vt:lpstr>De amar a Dios es espiritual</vt:lpstr>
      <vt:lpstr>De amar a Dios es espiritual</vt:lpstr>
      <vt:lpstr>De amar a Dios es espiritual</vt:lpstr>
      <vt:lpstr>De amar a Dios es espiritual</vt:lpstr>
      <vt:lpstr>De amar a Dios es espiritual</vt:lpstr>
      <vt:lpstr>De amar a Dios es espiritual</vt:lpstr>
      <vt:lpstr>De amar a Dios es espiritual</vt:lpstr>
      <vt:lpstr>Repaso de este sermón</vt:lpstr>
      <vt:lpstr>Repaso de este sermón</vt:lpstr>
      <vt:lpstr>Repaso de este sermón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Finanzas en el Matrimonio</dc:title>
  <dc:creator>David Cox</dc:creator>
  <cp:lastModifiedBy>David Cox</cp:lastModifiedBy>
  <cp:revision>79</cp:revision>
  <dcterms:created xsi:type="dcterms:W3CDTF">2021-05-23T14:36:51Z</dcterms:created>
  <dcterms:modified xsi:type="dcterms:W3CDTF">2021-05-30T13:31:47Z</dcterms:modified>
</cp:coreProperties>
</file>