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69" r:id="rId2"/>
    <p:sldId id="256" r:id="rId3"/>
    <p:sldId id="257" r:id="rId4"/>
    <p:sldId id="258" r:id="rId5"/>
    <p:sldId id="260" r:id="rId6"/>
    <p:sldId id="261" r:id="rId7"/>
    <p:sldId id="262" r:id="rId8"/>
    <p:sldId id="289" r:id="rId9"/>
    <p:sldId id="270" r:id="rId10"/>
    <p:sldId id="271" r:id="rId11"/>
    <p:sldId id="281" r:id="rId12"/>
    <p:sldId id="287" r:id="rId13"/>
    <p:sldId id="290" r:id="rId14"/>
    <p:sldId id="274" r:id="rId15"/>
    <p:sldId id="272" r:id="rId16"/>
    <p:sldId id="283" r:id="rId17"/>
    <p:sldId id="286" r:id="rId18"/>
    <p:sldId id="273" r:id="rId19"/>
    <p:sldId id="275" r:id="rId20"/>
    <p:sldId id="279" r:id="rId21"/>
    <p:sldId id="278" r:id="rId22"/>
    <p:sldId id="280" r:id="rId23"/>
    <p:sldId id="285" r:id="rId24"/>
    <p:sldId id="277" r:id="rId25"/>
    <p:sldId id="264" r:id="rId26"/>
    <p:sldId id="282" r:id="rId27"/>
    <p:sldId id="288" r:id="rId28"/>
    <p:sldId id="268" r:id="rId29"/>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9AC3E95A-EDFC-43D1-A6A1-2FD46F154A9E}">
          <p14:sldIdLst>
            <p14:sldId id="269"/>
            <p14:sldId id="256"/>
          </p14:sldIdLst>
        </p14:section>
        <p14:section name="Entendiendo sumisión adentro de la Trinidad" id="{07B5D2AB-8065-4118-997C-93BBE8176CC7}">
          <p14:sldIdLst>
            <p14:sldId id="257"/>
            <p14:sldId id="258"/>
            <p14:sldId id="260"/>
          </p14:sldIdLst>
        </p14:section>
        <p14:section name="Dios hizo ayuda idónea para Adán" id="{E48F59DC-3030-4DF8-9D8F-BE38496D097B}">
          <p14:sldIdLst>
            <p14:sldId id="261"/>
            <p14:sldId id="262"/>
            <p14:sldId id="289"/>
            <p14:sldId id="270"/>
            <p14:sldId id="271"/>
          </p14:sldIdLst>
        </p14:section>
        <p14:section name="Creó la mujer bajo la autoridad del varón" id="{724E96C8-A8EE-4B7B-BAA9-BA654EF8CF54}">
          <p14:sldIdLst>
            <p14:sldId id="281"/>
            <p14:sldId id="287"/>
            <p14:sldId id="290"/>
            <p14:sldId id="274"/>
            <p14:sldId id="272"/>
            <p14:sldId id="283"/>
            <p14:sldId id="286"/>
          </p14:sldIdLst>
        </p14:section>
        <p14:section name="¿Cómo demostramos autoridad y sumisón?" id="{2B80C693-3061-4A3A-B1CA-8CA681132853}">
          <p14:sldIdLst>
            <p14:sldId id="273"/>
            <p14:sldId id="275"/>
            <p14:sldId id="279"/>
            <p14:sldId id="278"/>
            <p14:sldId id="280"/>
            <p14:sldId id="285"/>
            <p14:sldId id="277"/>
            <p14:sldId id="264"/>
            <p14:sldId id="282"/>
            <p14:sldId id="288"/>
          </p14:sldIdLst>
        </p14:section>
        <p14:section name="El Propósito de la Mujer" id="{17F07956-04B9-4690-9420-518AF3487C8F}">
          <p14:sldIdLst>
            <p14:sldId id="26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D5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59926" autoAdjust="0"/>
  </p:normalViewPr>
  <p:slideViewPr>
    <p:cSldViewPr snapToGrid="0">
      <p:cViewPr varScale="1">
        <p:scale>
          <a:sx n="43" d="100"/>
          <a:sy n="43" d="100"/>
        </p:scale>
        <p:origin x="1776" y="48"/>
      </p:cViewPr>
      <p:guideLst/>
    </p:cSldViewPr>
  </p:slideViewPr>
  <p:notesTextViewPr>
    <p:cViewPr>
      <p:scale>
        <a:sx n="150" d="100"/>
        <a:sy n="15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6D47AC-3915-4E51-8A9F-543D272A1BB5}" type="datetimeFigureOut">
              <a:rPr lang="es-MX" smtClean="0"/>
              <a:t>09/05/2021</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E45A88-EF14-4D6B-ABB9-5272E2161D45}" type="slidenum">
              <a:rPr lang="es-MX" smtClean="0"/>
              <a:t>‹Nº›</a:t>
            </a:fld>
            <a:endParaRPr lang="es-MX"/>
          </a:p>
        </p:txBody>
      </p:sp>
    </p:spTree>
    <p:extLst>
      <p:ext uri="{BB962C8B-B14F-4D97-AF65-F5344CB8AC3E}">
        <p14:creationId xmlns:p14="http://schemas.microsoft.com/office/powerpoint/2010/main" val="40133966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De ser “ayuda idónea” es una grande cosa. No dejas que nadie te dice que es segundo lugar o algo así. Mujer, aprecia grandemente que lo que Dios te dio. </a:t>
            </a:r>
          </a:p>
        </p:txBody>
      </p:sp>
      <p:sp>
        <p:nvSpPr>
          <p:cNvPr id="4" name="Marcador de número de diapositiva 3"/>
          <p:cNvSpPr>
            <a:spLocks noGrp="1"/>
          </p:cNvSpPr>
          <p:nvPr>
            <p:ph type="sldNum" sz="quarter" idx="5"/>
          </p:nvPr>
        </p:nvSpPr>
        <p:spPr/>
        <p:txBody>
          <a:bodyPr/>
          <a:lstStyle/>
          <a:p>
            <a:fld id="{8CE45A88-EF14-4D6B-ABB9-5272E2161D45}" type="slidenum">
              <a:rPr lang="es-MX" smtClean="0"/>
              <a:t>1</a:t>
            </a:fld>
            <a:endParaRPr lang="es-MX"/>
          </a:p>
        </p:txBody>
      </p:sp>
    </p:spTree>
    <p:extLst>
      <p:ext uri="{BB962C8B-B14F-4D97-AF65-F5344CB8AC3E}">
        <p14:creationId xmlns:p14="http://schemas.microsoft.com/office/powerpoint/2010/main" val="9607743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Preguntas</a:t>
            </a:r>
          </a:p>
          <a:p>
            <a:pPr marL="0" marR="0" lvl="0" indent="0" algn="l" defTabSz="914400" rtl="0" eaLnBrk="1" fontAlgn="auto" latinLnBrk="0" hangingPunct="1">
              <a:lnSpc>
                <a:spcPct val="100000"/>
              </a:lnSpc>
              <a:spcBef>
                <a:spcPts val="0"/>
              </a:spcBef>
              <a:spcAft>
                <a:spcPts val="0"/>
              </a:spcAft>
              <a:buClrTx/>
              <a:buSzTx/>
              <a:buFontTx/>
              <a:buNone/>
              <a:tabLst/>
              <a:defRPr/>
            </a:pPr>
            <a:r>
              <a:rPr lang="es-MX" b="1" dirty="0"/>
              <a:t>1. </a:t>
            </a:r>
            <a:r>
              <a:rPr lang="es-MX" sz="1200" b="1" dirty="0"/>
              <a:t>¿Por qué Dios no hizo el par juntos cómo los demás animales?</a:t>
            </a:r>
          </a:p>
          <a:p>
            <a:r>
              <a:rPr lang="es-MX" dirty="0"/>
              <a:t>Porque Dios quiso impresionar a los dos, el hombre y la mujer, que deben tener una relación entre sí. Esta relación es muy importante. Es el amor. Dios no creó el amor para Adán y Eva. El amor ya existía antes por la eternidad pasada adentro de la Trinidad. Dios quiso replicar este amor en Adán y Eva. Tú adoras a Dios cuando amas correctamente a tu cónyuge. El amar es espiritual. Por esto Satanás ataca tanto las parejas y familias para destruir una bonita familia. Es porque están adorando a Dios por su relación entre pareja, entre padres e hijos.</a:t>
            </a:r>
          </a:p>
          <a:p>
            <a:r>
              <a:rPr lang="es-MX" dirty="0"/>
              <a:t>¿Cuánta gente hoy en día prueba un tantito el amor, el casarse, la familia, y fracasa en ello? ¿por qué? </a:t>
            </a:r>
          </a:p>
          <a:p>
            <a:r>
              <a:rPr lang="es-MX" dirty="0"/>
              <a:t>Porque son egotistas. En lugar de entender este amor en Dios y replicarlo en ellos, ellos quieren usar esta relación para darles algo para ellos mismos. </a:t>
            </a:r>
          </a:p>
          <a:p>
            <a:r>
              <a:rPr lang="es-MX" dirty="0"/>
              <a:t>El amor se define “Mi sacrificio para tu beneficio”.</a:t>
            </a:r>
          </a:p>
          <a:p>
            <a:r>
              <a:rPr lang="es-MX" dirty="0"/>
              <a:t>Pero ellos entienden el asunto como Satanás, “Tu sacrificio es para mi beneficio”. Esto es abuso realmente. Todo es sobre ellos mismos y el lograr tomar o abusar a otros para dar a ellos placeres, lujos, ventajas, etc. Aunque un hombre da pago a una prostituta, esto no es el amor. Sus objetivos son para su propio placer, no por el bien al otro. Esto distingue mucho entre el verdadero amor, y el conseguirte cosas deseadas.</a:t>
            </a:r>
          </a:p>
        </p:txBody>
      </p:sp>
      <p:sp>
        <p:nvSpPr>
          <p:cNvPr id="4" name="Marcador de número de diapositiva 3"/>
          <p:cNvSpPr>
            <a:spLocks noGrp="1"/>
          </p:cNvSpPr>
          <p:nvPr>
            <p:ph type="sldNum" sz="quarter" idx="5"/>
          </p:nvPr>
        </p:nvSpPr>
        <p:spPr/>
        <p:txBody>
          <a:bodyPr/>
          <a:lstStyle/>
          <a:p>
            <a:fld id="{8CE45A88-EF14-4D6B-ABB9-5272E2161D45}" type="slidenum">
              <a:rPr lang="es-MX" smtClean="0"/>
              <a:t>10</a:t>
            </a:fld>
            <a:endParaRPr lang="es-MX"/>
          </a:p>
        </p:txBody>
      </p:sp>
    </p:spTree>
    <p:extLst>
      <p:ext uri="{BB962C8B-B14F-4D97-AF65-F5344CB8AC3E}">
        <p14:creationId xmlns:p14="http://schemas.microsoft.com/office/powerpoint/2010/main" val="15260093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Vamos a analizar esto uno poco. Las mujeres deben ser sujetas a sus maridos. Dice actualmente, “</a:t>
            </a:r>
            <a:r>
              <a:rPr lang="es-MX" i="1" dirty="0"/>
              <a:t>tu deseo será para tu marido.</a:t>
            </a:r>
            <a:r>
              <a:rPr lang="es-MX" dirty="0"/>
              <a:t>” Pero Efesios explica que esta sumisión es paralela entre Cristo y la iglesia. ¿Cómo eres bajo la cabeza de Cristo? ¿Nunca pides nada a Dios en oración porque Dios quiere que seamos sumisos a Cristo? No.</a:t>
            </a:r>
          </a:p>
          <a:p>
            <a:r>
              <a:rPr lang="es-MX" dirty="0"/>
              <a:t>La iglesia es sumisa bajo Cristo pero la oración obra en que pides y recibes (con condiciones).</a:t>
            </a:r>
          </a:p>
          <a:p>
            <a:r>
              <a:rPr lang="es-MX" dirty="0"/>
              <a:t>Entre la pareja, el hombre es la cabeza de la mujer y de la familia, y el amor funciona como la oración, ella pide a su marido, por la base del amor y el marido le da si se puede. A veces el presupuesto familiar no da o simplemente no es lo que Dios quiere.</a:t>
            </a:r>
          </a:p>
          <a:p>
            <a:r>
              <a:rPr lang="es-MX" dirty="0"/>
              <a:t>Uno vive con estas condiciones.</a:t>
            </a:r>
          </a:p>
        </p:txBody>
      </p:sp>
      <p:sp>
        <p:nvSpPr>
          <p:cNvPr id="4" name="Marcador de número de diapositiva 3"/>
          <p:cNvSpPr>
            <a:spLocks noGrp="1"/>
          </p:cNvSpPr>
          <p:nvPr>
            <p:ph type="sldNum" sz="quarter" idx="5"/>
          </p:nvPr>
        </p:nvSpPr>
        <p:spPr/>
        <p:txBody>
          <a:bodyPr/>
          <a:lstStyle/>
          <a:p>
            <a:fld id="{8CE45A88-EF14-4D6B-ABB9-5272E2161D45}" type="slidenum">
              <a:rPr lang="es-MX" smtClean="0"/>
              <a:t>11</a:t>
            </a:fld>
            <a:endParaRPr lang="es-MX"/>
          </a:p>
        </p:txBody>
      </p:sp>
    </p:spTree>
    <p:extLst>
      <p:ext uri="{BB962C8B-B14F-4D97-AF65-F5344CB8AC3E}">
        <p14:creationId xmlns:p14="http://schemas.microsoft.com/office/powerpoint/2010/main" val="14957449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Hay una medida de humildad necesaria para no jactarse uno sobre el otro. Hay errores, siempre va a haber errores. Esto es donde entra el perdón. Una pareja obediente a Dios se va a perdonar el uno al otro, y no son  jactanciosos. De llevar corajes contra el otro tampoco es aceptable.</a:t>
            </a:r>
          </a:p>
        </p:txBody>
      </p:sp>
      <p:sp>
        <p:nvSpPr>
          <p:cNvPr id="4" name="Marcador de número de diapositiva 3"/>
          <p:cNvSpPr>
            <a:spLocks noGrp="1"/>
          </p:cNvSpPr>
          <p:nvPr>
            <p:ph type="sldNum" sz="quarter" idx="5"/>
          </p:nvPr>
        </p:nvSpPr>
        <p:spPr/>
        <p:txBody>
          <a:bodyPr/>
          <a:lstStyle/>
          <a:p>
            <a:fld id="{8CE45A88-EF14-4D6B-ABB9-5272E2161D45}" type="slidenum">
              <a:rPr lang="es-MX" smtClean="0"/>
              <a:t>12</a:t>
            </a:fld>
            <a:endParaRPr lang="es-MX"/>
          </a:p>
        </p:txBody>
      </p:sp>
    </p:spTree>
    <p:extLst>
      <p:ext uri="{BB962C8B-B14F-4D97-AF65-F5344CB8AC3E}">
        <p14:creationId xmlns:p14="http://schemas.microsoft.com/office/powerpoint/2010/main" val="18583101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O sea, en un buen matrimonio, la esposa perdona al esposo, y el esposo perdona a su esposa. Si trabajan ellos así, ya están adorando a Dios de nuevo. Esto es adoración espiritual. Ellos entienden (y sus hijos entienden) este principio de Dios. Cuando llega el tiempo de buscar el perdón de Dios para los pecados de uno, la persona es bien educada sobre el perdón porque vivió el perdón con su cónyuge y los hijos vieron el perdón en el matrimonio de sus padres. </a:t>
            </a:r>
          </a:p>
          <a:p>
            <a:r>
              <a:rPr lang="es-MX" dirty="0"/>
              <a:t>El perdón es parte de cómo somos. Hacemos errores y la gente alrededor de nosotros tienen que aceptarnos cuando decimos, “discúlpame, hice mal, perdóname.” </a:t>
            </a:r>
          </a:p>
        </p:txBody>
      </p:sp>
      <p:sp>
        <p:nvSpPr>
          <p:cNvPr id="4" name="Marcador de número de diapositiva 3"/>
          <p:cNvSpPr>
            <a:spLocks noGrp="1"/>
          </p:cNvSpPr>
          <p:nvPr>
            <p:ph type="sldNum" sz="quarter" idx="5"/>
          </p:nvPr>
        </p:nvSpPr>
        <p:spPr/>
        <p:txBody>
          <a:bodyPr/>
          <a:lstStyle/>
          <a:p>
            <a:fld id="{8CE45A88-EF14-4D6B-ABB9-5272E2161D45}" type="slidenum">
              <a:rPr lang="es-MX" smtClean="0"/>
              <a:t>13</a:t>
            </a:fld>
            <a:endParaRPr lang="es-MX"/>
          </a:p>
        </p:txBody>
      </p:sp>
    </p:spTree>
    <p:extLst>
      <p:ext uri="{BB962C8B-B14F-4D97-AF65-F5344CB8AC3E}">
        <p14:creationId xmlns:p14="http://schemas.microsoft.com/office/powerpoint/2010/main" val="1183043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Las mujeres demuestran su sumisión a la autoridad que Dios impone sobre ellas por tener su pelo largo, por usar un velo o sombrero sobre su cabeza.  Esto es especialmente cuando se entra en la casa de Dios.</a:t>
            </a:r>
          </a:p>
        </p:txBody>
      </p:sp>
      <p:sp>
        <p:nvSpPr>
          <p:cNvPr id="4" name="Marcador de número de diapositiva 3"/>
          <p:cNvSpPr>
            <a:spLocks noGrp="1"/>
          </p:cNvSpPr>
          <p:nvPr>
            <p:ph type="sldNum" sz="quarter" idx="5"/>
          </p:nvPr>
        </p:nvSpPr>
        <p:spPr/>
        <p:txBody>
          <a:bodyPr/>
          <a:lstStyle/>
          <a:p>
            <a:fld id="{8CE45A88-EF14-4D6B-ABB9-5272E2161D45}" type="slidenum">
              <a:rPr lang="es-MX" smtClean="0"/>
              <a:t>14</a:t>
            </a:fld>
            <a:endParaRPr lang="es-MX"/>
          </a:p>
        </p:txBody>
      </p:sp>
    </p:spTree>
    <p:extLst>
      <p:ext uri="{BB962C8B-B14F-4D97-AF65-F5344CB8AC3E}">
        <p14:creationId xmlns:p14="http://schemas.microsoft.com/office/powerpoint/2010/main" val="6199109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¿Por qué Dios no hizo primero la mujer, y causarla de llegar a embarazar como María? Porque la mujer es una ayuda idónea para el varón, ella no es la cabeza del hombre (su jefa o autoridad sobre el hombre).</a:t>
            </a:r>
          </a:p>
          <a:p>
            <a:r>
              <a:rPr lang="es-MX" dirty="0"/>
              <a:t>Hay orden en la autoridad, y la mujer es debajo del hombre. Los niños debajo de su madre y su padre. El hombre es debajo a Cristo. Cristo es debajo de Dios el Padre. Nadie entre estas personas deben quejarse de estar debajo una cabeza, porque la cadena regresa hasta la autoridad de Dios el Padre.</a:t>
            </a:r>
          </a:p>
        </p:txBody>
      </p:sp>
      <p:sp>
        <p:nvSpPr>
          <p:cNvPr id="4" name="Marcador de número de diapositiva 3"/>
          <p:cNvSpPr>
            <a:spLocks noGrp="1"/>
          </p:cNvSpPr>
          <p:nvPr>
            <p:ph type="sldNum" sz="quarter" idx="5"/>
          </p:nvPr>
        </p:nvSpPr>
        <p:spPr/>
        <p:txBody>
          <a:bodyPr/>
          <a:lstStyle/>
          <a:p>
            <a:fld id="{8CE45A88-EF14-4D6B-ABB9-5272E2161D45}" type="slidenum">
              <a:rPr lang="es-MX" smtClean="0"/>
              <a:t>15</a:t>
            </a:fld>
            <a:endParaRPr lang="es-MX"/>
          </a:p>
        </p:txBody>
      </p:sp>
    </p:spTree>
    <p:extLst>
      <p:ext uri="{BB962C8B-B14F-4D97-AF65-F5344CB8AC3E}">
        <p14:creationId xmlns:p14="http://schemas.microsoft.com/office/powerpoint/2010/main" val="42187483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Dios estableció en la creación de la mujer principios. 1) El varón tiene la autoridad sobre la mujer. 2) La mujer es hecha de la misma sustancia que el varón. 3) aunque la mujer tiene que ser sujeta a su marido, los dos son la misma cosa (almas) delante de Dios.</a:t>
            </a:r>
          </a:p>
          <a:p>
            <a:r>
              <a:rPr lang="es-MX" b="1" dirty="0"/>
              <a:t>La Trinidad</a:t>
            </a:r>
            <a:r>
              <a:rPr lang="es-MX" dirty="0"/>
              <a:t>. Son iguales, y por la corrida del tiempo de la tierra, el Padre es primero (su voluntad), luego el Hijo (por salvarnos es sujeto al Padre) y luego el Espíritu Santo.</a:t>
            </a:r>
          </a:p>
          <a:p>
            <a:r>
              <a:rPr lang="es-MX" dirty="0"/>
              <a:t>Al final de todo, Dios va a regresar a ser todo en todo</a:t>
            </a:r>
          </a:p>
        </p:txBody>
      </p:sp>
      <p:sp>
        <p:nvSpPr>
          <p:cNvPr id="4" name="Marcador de número de diapositiva 3"/>
          <p:cNvSpPr>
            <a:spLocks noGrp="1"/>
          </p:cNvSpPr>
          <p:nvPr>
            <p:ph type="sldNum" sz="quarter" idx="5"/>
          </p:nvPr>
        </p:nvSpPr>
        <p:spPr/>
        <p:txBody>
          <a:bodyPr/>
          <a:lstStyle/>
          <a:p>
            <a:fld id="{8CE45A88-EF14-4D6B-ABB9-5272E2161D45}" type="slidenum">
              <a:rPr lang="es-MX" smtClean="0"/>
              <a:t>16</a:t>
            </a:fld>
            <a:endParaRPr lang="es-MX"/>
          </a:p>
        </p:txBody>
      </p:sp>
    </p:spTree>
    <p:extLst>
      <p:ext uri="{BB962C8B-B14F-4D97-AF65-F5344CB8AC3E}">
        <p14:creationId xmlns:p14="http://schemas.microsoft.com/office/powerpoint/2010/main" val="28621527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Primero, Adán fue creado, luego Eva como su ayuda idónea, no como su supervisora o jefa.</a:t>
            </a:r>
          </a:p>
          <a:p>
            <a:r>
              <a:rPr lang="es-MX" dirty="0"/>
              <a:t>Segundo, Eva pecó aparentemente por tomar el liderazgo sobre el hombre.</a:t>
            </a:r>
          </a:p>
          <a:p>
            <a:r>
              <a:rPr lang="es-MX" dirty="0"/>
              <a:t>Tercero, todas las mujeres tienen el mandamiento de Dios de ser sumisas o sujetas a sus maridos.</a:t>
            </a:r>
          </a:p>
        </p:txBody>
      </p:sp>
      <p:sp>
        <p:nvSpPr>
          <p:cNvPr id="4" name="Marcador de número de diapositiva 3"/>
          <p:cNvSpPr>
            <a:spLocks noGrp="1"/>
          </p:cNvSpPr>
          <p:nvPr>
            <p:ph type="sldNum" sz="quarter" idx="5"/>
          </p:nvPr>
        </p:nvSpPr>
        <p:spPr/>
        <p:txBody>
          <a:bodyPr/>
          <a:lstStyle/>
          <a:p>
            <a:fld id="{8CE45A88-EF14-4D6B-ABB9-5272E2161D45}" type="slidenum">
              <a:rPr lang="es-MX" smtClean="0"/>
              <a:t>17</a:t>
            </a:fld>
            <a:endParaRPr lang="es-MX"/>
          </a:p>
        </p:txBody>
      </p:sp>
    </p:spTree>
    <p:extLst>
      <p:ext uri="{BB962C8B-B14F-4D97-AF65-F5344CB8AC3E}">
        <p14:creationId xmlns:p14="http://schemas.microsoft.com/office/powerpoint/2010/main" val="37643790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Por esto, pedimos a todo varón de quitar su sombrero o gorra cuando se entra en la iglesia. </a:t>
            </a:r>
          </a:p>
        </p:txBody>
      </p:sp>
      <p:sp>
        <p:nvSpPr>
          <p:cNvPr id="4" name="Marcador de número de diapositiva 3"/>
          <p:cNvSpPr>
            <a:spLocks noGrp="1"/>
          </p:cNvSpPr>
          <p:nvPr>
            <p:ph type="sldNum" sz="quarter" idx="5"/>
          </p:nvPr>
        </p:nvSpPr>
        <p:spPr/>
        <p:txBody>
          <a:bodyPr/>
          <a:lstStyle/>
          <a:p>
            <a:fld id="{8CE45A88-EF14-4D6B-ABB9-5272E2161D45}" type="slidenum">
              <a:rPr lang="es-MX" smtClean="0"/>
              <a:t>18</a:t>
            </a:fld>
            <a:endParaRPr lang="es-MX"/>
          </a:p>
        </p:txBody>
      </p:sp>
    </p:spTree>
    <p:extLst>
      <p:ext uri="{BB962C8B-B14F-4D97-AF65-F5344CB8AC3E}">
        <p14:creationId xmlns:p14="http://schemas.microsoft.com/office/powerpoint/2010/main" val="33865877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El velo y el cabello largo de la mujer es la misma cosa.</a:t>
            </a:r>
          </a:p>
        </p:txBody>
      </p:sp>
      <p:sp>
        <p:nvSpPr>
          <p:cNvPr id="4" name="Marcador de número de diapositiva 3"/>
          <p:cNvSpPr>
            <a:spLocks noGrp="1"/>
          </p:cNvSpPr>
          <p:nvPr>
            <p:ph type="sldNum" sz="quarter" idx="5"/>
          </p:nvPr>
        </p:nvSpPr>
        <p:spPr/>
        <p:txBody>
          <a:bodyPr/>
          <a:lstStyle/>
          <a:p>
            <a:fld id="{8CE45A88-EF14-4D6B-ABB9-5272E2161D45}" type="slidenum">
              <a:rPr lang="es-MX" smtClean="0"/>
              <a:t>19</a:t>
            </a:fld>
            <a:endParaRPr lang="es-MX"/>
          </a:p>
        </p:txBody>
      </p:sp>
    </p:spTree>
    <p:extLst>
      <p:ext uri="{BB962C8B-B14F-4D97-AF65-F5344CB8AC3E}">
        <p14:creationId xmlns:p14="http://schemas.microsoft.com/office/powerpoint/2010/main" val="17902516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La palabra “virilidad,” valor o valiente es una palabra masculina, y es para los hombres. La correspondiente palabra femenina es virtud o virtuosa. La Mujer Virtuosa.</a:t>
            </a:r>
          </a:p>
        </p:txBody>
      </p:sp>
      <p:sp>
        <p:nvSpPr>
          <p:cNvPr id="4" name="Marcador de número de diapositiva 3"/>
          <p:cNvSpPr>
            <a:spLocks noGrp="1"/>
          </p:cNvSpPr>
          <p:nvPr>
            <p:ph type="sldNum" sz="quarter" idx="5"/>
          </p:nvPr>
        </p:nvSpPr>
        <p:spPr/>
        <p:txBody>
          <a:bodyPr/>
          <a:lstStyle/>
          <a:p>
            <a:fld id="{8CE45A88-EF14-4D6B-ABB9-5272E2161D45}" type="slidenum">
              <a:rPr lang="es-MX" smtClean="0"/>
              <a:t>2</a:t>
            </a:fld>
            <a:endParaRPr lang="es-MX"/>
          </a:p>
        </p:txBody>
      </p:sp>
    </p:spTree>
    <p:extLst>
      <p:ext uri="{BB962C8B-B14F-4D97-AF65-F5344CB8AC3E}">
        <p14:creationId xmlns:p14="http://schemas.microsoft.com/office/powerpoint/2010/main" val="32309694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Pablo claramente impone la norma de demostrar su sumisión, pero aclara que el cabello largo es lo mismo como de usar velo o sombrero sobre la cabeza de la mujer. </a:t>
            </a:r>
          </a:p>
          <a:p>
            <a:r>
              <a:rPr lang="es-MX" dirty="0"/>
              <a:t>Los hombres no deben usar nada sobre su cabeza ¡NI TENER EL CABELLO LARGO!</a:t>
            </a:r>
          </a:p>
          <a:p>
            <a:r>
              <a:rPr lang="es-MX" dirty="0"/>
              <a:t>Pero ¿qué es lo común entre las mujeres de hoy?</a:t>
            </a:r>
          </a:p>
          <a:p>
            <a:pPr marL="228600" indent="-228600">
              <a:buAutoNum type="arabicParenR"/>
            </a:pPr>
            <a:r>
              <a:rPr lang="es-MX" dirty="0"/>
              <a:t>Cabello corto hasta muy corto</a:t>
            </a:r>
          </a:p>
          <a:p>
            <a:pPr marL="228600" indent="-228600">
              <a:buAutoNum type="arabicParenR"/>
            </a:pPr>
            <a:r>
              <a:rPr lang="es-MX" dirty="0"/>
              <a:t>Las mujeres quieren identificarse por usar el pantalón.</a:t>
            </a:r>
          </a:p>
          <a:p>
            <a:pPr marL="228600" indent="-228600">
              <a:buAutoNum type="arabicParenR"/>
            </a:pPr>
            <a:r>
              <a:rPr lang="es-MX" dirty="0"/>
              <a:t>Hablan públicamente como si fueran hombres. (No tienen reserva ni humildad.)</a:t>
            </a:r>
          </a:p>
          <a:p>
            <a:pPr marL="228600" indent="-228600">
              <a:buAutoNum type="arabicParenR"/>
            </a:pPr>
            <a:r>
              <a:rPr lang="es-MX" dirty="0"/>
              <a:t>Las mujeres quieren ser líderes en la política, en el trabajo, y sobre todo en la iglesia.</a:t>
            </a:r>
          </a:p>
          <a:p>
            <a:pPr marL="0" indent="0">
              <a:buNone/>
            </a:pPr>
            <a:r>
              <a:rPr lang="es-MX" dirty="0"/>
              <a:t>O sea, en lugar de ser humilde y mansas, quieren rechazar estas muestras públicas de su sumisión a Dios.</a:t>
            </a:r>
          </a:p>
        </p:txBody>
      </p:sp>
      <p:sp>
        <p:nvSpPr>
          <p:cNvPr id="4" name="Marcador de número de diapositiva 3"/>
          <p:cNvSpPr>
            <a:spLocks noGrp="1"/>
          </p:cNvSpPr>
          <p:nvPr>
            <p:ph type="sldNum" sz="quarter" idx="5"/>
          </p:nvPr>
        </p:nvSpPr>
        <p:spPr/>
        <p:txBody>
          <a:bodyPr/>
          <a:lstStyle/>
          <a:p>
            <a:fld id="{8CE45A88-EF14-4D6B-ABB9-5272E2161D45}" type="slidenum">
              <a:rPr lang="es-MX" smtClean="0"/>
              <a:t>20</a:t>
            </a:fld>
            <a:endParaRPr lang="es-MX"/>
          </a:p>
        </p:txBody>
      </p:sp>
    </p:spTree>
    <p:extLst>
      <p:ext uri="{BB962C8B-B14F-4D97-AF65-F5344CB8AC3E}">
        <p14:creationId xmlns:p14="http://schemas.microsoft.com/office/powerpoint/2010/main" val="27885333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Dios ha dado a los hombres el predicar y enseñar. De nuevo, el orden en que Dios creó a Adán primero y luego a la mujer es importante.</a:t>
            </a:r>
          </a:p>
          <a:p>
            <a:r>
              <a:rPr lang="es-MX" dirty="0"/>
              <a:t>Dios impuso la autoridad en el hombre. Esto es respecto a tener iniciativa e ir a buscar trabajo para sostener a su familia, pero también en las cosas de Dios.</a:t>
            </a:r>
          </a:p>
          <a:p>
            <a:endParaRPr lang="es-MX" dirty="0"/>
          </a:p>
        </p:txBody>
      </p:sp>
      <p:sp>
        <p:nvSpPr>
          <p:cNvPr id="4" name="Marcador de número de diapositiva 3"/>
          <p:cNvSpPr>
            <a:spLocks noGrp="1"/>
          </p:cNvSpPr>
          <p:nvPr>
            <p:ph type="sldNum" sz="quarter" idx="5"/>
          </p:nvPr>
        </p:nvSpPr>
        <p:spPr/>
        <p:txBody>
          <a:bodyPr/>
          <a:lstStyle/>
          <a:p>
            <a:fld id="{8CE45A88-EF14-4D6B-ABB9-5272E2161D45}" type="slidenum">
              <a:rPr lang="es-MX" smtClean="0"/>
              <a:t>21</a:t>
            </a:fld>
            <a:endParaRPr lang="es-MX"/>
          </a:p>
        </p:txBody>
      </p:sp>
    </p:spTree>
    <p:extLst>
      <p:ext uri="{BB962C8B-B14F-4D97-AF65-F5344CB8AC3E}">
        <p14:creationId xmlns:p14="http://schemas.microsoft.com/office/powerpoint/2010/main" val="14981807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Es pecado cuando una mujer va a enseñar o dirigir o tomar la autoridad con varones en la congregación debajo de ella en ese momento. </a:t>
            </a:r>
          </a:p>
          <a:p>
            <a:r>
              <a:rPr lang="es-MX" dirty="0"/>
              <a:t>Si una hermana no tiene su esposo, o su esposo es inconverso, entonces pide en privado el asunto con el pastor o la esposa del pastor para que le explique lo que la Biblia dice sobre el asunto.</a:t>
            </a:r>
          </a:p>
        </p:txBody>
      </p:sp>
      <p:sp>
        <p:nvSpPr>
          <p:cNvPr id="4" name="Marcador de número de diapositiva 3"/>
          <p:cNvSpPr>
            <a:spLocks noGrp="1"/>
          </p:cNvSpPr>
          <p:nvPr>
            <p:ph type="sldNum" sz="quarter" idx="5"/>
          </p:nvPr>
        </p:nvSpPr>
        <p:spPr/>
        <p:txBody>
          <a:bodyPr/>
          <a:lstStyle/>
          <a:p>
            <a:fld id="{8CE45A88-EF14-4D6B-ABB9-5272E2161D45}" type="slidenum">
              <a:rPr lang="es-MX" smtClean="0"/>
              <a:t>22</a:t>
            </a:fld>
            <a:endParaRPr lang="es-MX"/>
          </a:p>
        </p:txBody>
      </p:sp>
    </p:spTree>
    <p:extLst>
      <p:ext uri="{BB962C8B-B14F-4D97-AF65-F5344CB8AC3E}">
        <p14:creationId xmlns:p14="http://schemas.microsoft.com/office/powerpoint/2010/main" val="30407916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Primero, sí las mujeres pueden enseñar en la iglesia, pero a otras mujeres y niños. Segundo, igual como los varones que enseñan y predican en la iglesia, tienen que tener un buen testimonio cristiano. Hablamos de ser reverentes en su porte, no calumniadoras, no esclavas del vino (no tener adicciones), castas, prudentes etc.</a:t>
            </a:r>
          </a:p>
          <a:p>
            <a:r>
              <a:rPr lang="es-MX" dirty="0"/>
              <a:t>Tercero, su testimonio tiene que incluir el ser sujeta a su marido. </a:t>
            </a:r>
          </a:p>
        </p:txBody>
      </p:sp>
      <p:sp>
        <p:nvSpPr>
          <p:cNvPr id="4" name="Marcador de número de diapositiva 3"/>
          <p:cNvSpPr>
            <a:spLocks noGrp="1"/>
          </p:cNvSpPr>
          <p:nvPr>
            <p:ph type="sldNum" sz="quarter" idx="5"/>
          </p:nvPr>
        </p:nvSpPr>
        <p:spPr/>
        <p:txBody>
          <a:bodyPr/>
          <a:lstStyle/>
          <a:p>
            <a:fld id="{8CE45A88-EF14-4D6B-ABB9-5272E2161D45}" type="slidenum">
              <a:rPr lang="es-MX" smtClean="0"/>
              <a:t>23</a:t>
            </a:fld>
            <a:endParaRPr lang="es-MX"/>
          </a:p>
        </p:txBody>
      </p:sp>
    </p:spTree>
    <p:extLst>
      <p:ext uri="{BB962C8B-B14F-4D97-AF65-F5344CB8AC3E}">
        <p14:creationId xmlns:p14="http://schemas.microsoft.com/office/powerpoint/2010/main" val="21366900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Para Dios es importantísimo que cuidemos el orden de autoridad en nuestros asuntos y en nuestras mentes.</a:t>
            </a:r>
          </a:p>
          <a:p>
            <a:r>
              <a:rPr lang="es-MX" dirty="0"/>
              <a:t>Pablo hace muy claro, que debemos respetar este orden divino, porque aparte de que Dios está viendo, los ángeles son testigos de nuestros asuntos también. La idea es porque los ángeles están observándonos, podemos hacer mal ejemplo a ellos.</a:t>
            </a:r>
          </a:p>
          <a:p>
            <a:r>
              <a:rPr lang="es-MX" dirty="0"/>
              <a:t>A fin de cuentas, el versículo 11, somos iguales de valor ante los ojos del Señor, pero por nuestra jornada en la tierra debemos seguir estas normas de demostrar respeto a la autoridad que esta arriba de nosotros.</a:t>
            </a:r>
          </a:p>
        </p:txBody>
      </p:sp>
      <p:sp>
        <p:nvSpPr>
          <p:cNvPr id="4" name="Marcador de número de diapositiva 3"/>
          <p:cNvSpPr>
            <a:spLocks noGrp="1"/>
          </p:cNvSpPr>
          <p:nvPr>
            <p:ph type="sldNum" sz="quarter" idx="5"/>
          </p:nvPr>
        </p:nvSpPr>
        <p:spPr/>
        <p:txBody>
          <a:bodyPr/>
          <a:lstStyle/>
          <a:p>
            <a:fld id="{8CE45A88-EF14-4D6B-ABB9-5272E2161D45}" type="slidenum">
              <a:rPr lang="es-MX" smtClean="0"/>
              <a:t>24</a:t>
            </a:fld>
            <a:endParaRPr lang="es-MX"/>
          </a:p>
        </p:txBody>
      </p:sp>
    </p:spTree>
    <p:extLst>
      <p:ext uri="{BB962C8B-B14F-4D97-AF65-F5344CB8AC3E}">
        <p14:creationId xmlns:p14="http://schemas.microsoft.com/office/powerpoint/2010/main" val="5167820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Alguien hizo el comentario que Eva parece muy a gusto al lado de Adán su marido. La respuesta era “</a:t>
            </a:r>
            <a:r>
              <a:rPr lang="es-MX" i="1" dirty="0"/>
              <a:t>claro, porque de su lado fue tomada.</a:t>
            </a:r>
            <a:r>
              <a:rPr lang="es-MX" dirty="0"/>
              <a:t>”</a:t>
            </a:r>
          </a:p>
          <a:p>
            <a:r>
              <a:rPr lang="es-MX" dirty="0"/>
              <a:t>Adán en buscar a su esposa está haciendo nada más ser entero otra vez, de regresar su costilla extraviada. El varón sin su mujer le falta algo importante. Lo que fue tomado de él (una costilla), él busca regresarla a su lugar, cerca de su corazón.</a:t>
            </a:r>
          </a:p>
        </p:txBody>
      </p:sp>
      <p:sp>
        <p:nvSpPr>
          <p:cNvPr id="4" name="Marcador de número de diapositiva 3"/>
          <p:cNvSpPr>
            <a:spLocks noGrp="1"/>
          </p:cNvSpPr>
          <p:nvPr>
            <p:ph type="sldNum" sz="quarter" idx="5"/>
          </p:nvPr>
        </p:nvSpPr>
        <p:spPr/>
        <p:txBody>
          <a:bodyPr/>
          <a:lstStyle/>
          <a:p>
            <a:fld id="{8CE45A88-EF14-4D6B-ABB9-5272E2161D45}" type="slidenum">
              <a:rPr lang="es-MX" smtClean="0"/>
              <a:t>25</a:t>
            </a:fld>
            <a:endParaRPr lang="es-MX"/>
          </a:p>
        </p:txBody>
      </p:sp>
    </p:spTree>
    <p:extLst>
      <p:ext uri="{BB962C8B-B14F-4D97-AF65-F5344CB8AC3E}">
        <p14:creationId xmlns:p14="http://schemas.microsoft.com/office/powerpoint/2010/main" val="19697156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La mujer tiene una obligación moral delante de Dios de estar sujeta a su marido. No hay que esquivar esto porque su marido tiene alguna calidad mala. </a:t>
            </a:r>
          </a:p>
          <a:p>
            <a:r>
              <a:rPr lang="es-MX" dirty="0"/>
              <a:t>Dice Pablo, “</a:t>
            </a:r>
            <a:r>
              <a:rPr lang="es-MX" i="1" dirty="0"/>
              <a:t>como conviene en el Señor</a:t>
            </a:r>
            <a:r>
              <a:rPr lang="es-MX" dirty="0"/>
              <a:t>”. Sin duda se refiere al orden de la creación. </a:t>
            </a:r>
            <a:r>
              <a:rPr lang="es-MX" u="sng" dirty="0"/>
              <a:t>Quien que es primero, ese tiene la autoridad sobre quien es creado luego. </a:t>
            </a:r>
          </a:p>
          <a:p>
            <a:r>
              <a:rPr lang="es-MX" dirty="0"/>
              <a:t>Dios existía primero, y nos creó. Entonces como sus criaturas, debemos ser sujetos a Dios.</a:t>
            </a:r>
          </a:p>
          <a:p>
            <a:r>
              <a:rPr lang="es-MX" dirty="0"/>
              <a:t>El hombre fue creado primero, entonces la mujer debe ser sujeta al hombre.</a:t>
            </a:r>
          </a:p>
          <a:p>
            <a:r>
              <a:rPr lang="es-MX" dirty="0"/>
              <a:t>Los niños vienen después del hombre y la mujer, entonces los hijos deben ser sujetos a sus padres. </a:t>
            </a:r>
          </a:p>
          <a:p>
            <a:r>
              <a:rPr lang="es-MX" dirty="0"/>
              <a:t>Todo tiene su orden, y de salirse de ese orden es pecado. Es nuestra tarea de entenderlo, enseñar y vivir según este orden.</a:t>
            </a:r>
          </a:p>
          <a:p>
            <a:r>
              <a:rPr lang="es-MX" dirty="0"/>
              <a:t>De vivir ignorando o simplemente no observando estos principios de autoridad, ¿esto no puede ser la causa de la ruina en tu matrimonio, en tu familia? Obedeces a Dios, y Dios bendecirá a ti, a tu matrimonio, a tu familia.</a:t>
            </a:r>
          </a:p>
        </p:txBody>
      </p:sp>
      <p:sp>
        <p:nvSpPr>
          <p:cNvPr id="4" name="Marcador de número de diapositiva 3"/>
          <p:cNvSpPr>
            <a:spLocks noGrp="1"/>
          </p:cNvSpPr>
          <p:nvPr>
            <p:ph type="sldNum" sz="quarter" idx="5"/>
          </p:nvPr>
        </p:nvSpPr>
        <p:spPr/>
        <p:txBody>
          <a:bodyPr/>
          <a:lstStyle/>
          <a:p>
            <a:fld id="{8CE45A88-EF14-4D6B-ABB9-5272E2161D45}" type="slidenum">
              <a:rPr lang="es-MX" smtClean="0"/>
              <a:t>26</a:t>
            </a:fld>
            <a:endParaRPr lang="es-MX"/>
          </a:p>
        </p:txBody>
      </p:sp>
    </p:spTree>
    <p:extLst>
      <p:ext uri="{BB962C8B-B14F-4D97-AF65-F5344CB8AC3E}">
        <p14:creationId xmlns:p14="http://schemas.microsoft.com/office/powerpoint/2010/main" val="5408803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dirty="0"/>
              <a:t>Ásperos - </a:t>
            </a:r>
            <a:r>
              <a:rPr lang="es-MX" sz="1800" b="0" i="0" u="none" strike="noStrike" baseline="0" dirty="0">
                <a:latin typeface="Times New Roman" panose="02020603050405020304" pitchFamily="18" charset="0"/>
              </a:rPr>
              <a:t> </a:t>
            </a:r>
            <a:r>
              <a:rPr lang="el-GR" sz="1800" b="1" i="0" u="none" strike="noStrike" baseline="0" dirty="0">
                <a:solidFill>
                  <a:srgbClr val="800000"/>
                </a:solidFill>
                <a:latin typeface="BibliaLS"/>
              </a:rPr>
              <a:t>πικραίνω</a:t>
            </a:r>
            <a:r>
              <a:rPr lang="el-GR" sz="1800" b="0" i="0" u="none" strike="noStrike" baseline="0" dirty="0">
                <a:solidFill>
                  <a:srgbClr val="800000"/>
                </a:solidFill>
                <a:latin typeface="Times New Roman" panose="02020603050405020304" pitchFamily="18" charset="0"/>
              </a:rPr>
              <a:t> </a:t>
            </a:r>
            <a:r>
              <a:rPr lang="es-MX" sz="1800" b="1" i="0" u="none" strike="noStrike" baseline="0" dirty="0" err="1">
                <a:solidFill>
                  <a:srgbClr val="800000"/>
                </a:solidFill>
                <a:latin typeface="BibliaLS"/>
              </a:rPr>
              <a:t>pikraíno</a:t>
            </a:r>
            <a:r>
              <a:rPr lang="es-MX" sz="1800" b="0" i="0" u="none" strike="noStrike" baseline="0" dirty="0">
                <a:solidFill>
                  <a:srgbClr val="800000"/>
                </a:solidFill>
                <a:latin typeface="Times New Roman" panose="02020603050405020304" pitchFamily="18" charset="0"/>
              </a:rPr>
              <a:t>; de </a:t>
            </a:r>
            <a:r>
              <a:rPr lang="es-MX" sz="1800" b="0" i="1" u="none" strike="noStrike" baseline="0" dirty="0">
                <a:solidFill>
                  <a:srgbClr val="800000"/>
                </a:solidFill>
                <a:latin typeface="Times New Roman" panose="02020603050405020304" pitchFamily="18" charset="0"/>
              </a:rPr>
              <a:t>G4089; amargar</a:t>
            </a:r>
            <a:r>
              <a:rPr lang="es-MX" sz="1800" b="0" i="0" u="none" strike="noStrike" baseline="0" dirty="0">
                <a:solidFill>
                  <a:srgbClr val="800000"/>
                </a:solidFill>
                <a:latin typeface="Times New Roman" panose="02020603050405020304" pitchFamily="18" charset="0"/>
              </a:rPr>
              <a:t> (</a:t>
            </a:r>
            <a:r>
              <a:rPr lang="es-MX" sz="1800" b="0" i="0" u="none" strike="noStrike" baseline="0" dirty="0" err="1">
                <a:solidFill>
                  <a:srgbClr val="800000"/>
                </a:solidFill>
                <a:latin typeface="Times New Roman" panose="02020603050405020304" pitchFamily="18" charset="0"/>
              </a:rPr>
              <a:t>lit.</a:t>
            </a:r>
            <a:r>
              <a:rPr lang="es-MX" sz="1800" b="0" i="0" u="none" strike="noStrike" baseline="0" dirty="0">
                <a:solidFill>
                  <a:srgbClr val="800000"/>
                </a:solidFill>
                <a:latin typeface="Times New Roman" panose="02020603050405020304" pitchFamily="18" charset="0"/>
              </a:rPr>
              <a:t> o fig.):-amargar, amargo, áspero.</a:t>
            </a:r>
          </a:p>
          <a:p>
            <a:pPr marL="0" marR="0" lvl="0" indent="0" algn="l" defTabSz="914400" rtl="0" eaLnBrk="1" fontAlgn="auto" latinLnBrk="0" hangingPunct="1">
              <a:lnSpc>
                <a:spcPct val="100000"/>
              </a:lnSpc>
              <a:spcBef>
                <a:spcPts val="0"/>
              </a:spcBef>
              <a:spcAft>
                <a:spcPts val="0"/>
              </a:spcAft>
              <a:buClrTx/>
              <a:buSzTx/>
              <a:buFontTx/>
              <a:buNone/>
              <a:tabLst/>
              <a:defRPr/>
            </a:pPr>
            <a:r>
              <a:rPr lang="es-MX" sz="1800" b="0" i="0" u="none" strike="noStrike" baseline="0" dirty="0">
                <a:solidFill>
                  <a:srgbClr val="800000"/>
                </a:solidFill>
                <a:latin typeface="Times New Roman" panose="02020603050405020304" pitchFamily="18" charset="0"/>
              </a:rPr>
              <a:t>Significa que tiene un superficie desigual, y no es todo lo mismo, entonces no es suave sino rasposo, causando fricción.</a:t>
            </a:r>
          </a:p>
          <a:p>
            <a:pPr marL="0" marR="0" lvl="0" indent="0" algn="l" defTabSz="914400" rtl="0" eaLnBrk="1" fontAlgn="auto" latinLnBrk="0" hangingPunct="1">
              <a:lnSpc>
                <a:spcPct val="100000"/>
              </a:lnSpc>
              <a:spcBef>
                <a:spcPts val="0"/>
              </a:spcBef>
              <a:spcAft>
                <a:spcPts val="0"/>
              </a:spcAft>
              <a:buClrTx/>
              <a:buSzTx/>
              <a:buFontTx/>
              <a:buNone/>
              <a:tabLst/>
              <a:defRPr/>
            </a:pPr>
            <a:r>
              <a:rPr lang="es-MX" sz="1800" b="0" i="0" u="none" strike="noStrike" baseline="0" dirty="0">
                <a:solidFill>
                  <a:srgbClr val="800000"/>
                </a:solidFill>
                <a:latin typeface="Times New Roman" panose="02020603050405020304" pitchFamily="18" charset="0"/>
              </a:rPr>
              <a:t>Que es desagradable al ojo o al oído.</a:t>
            </a:r>
            <a:br>
              <a:rPr lang="es-MX" sz="1800" b="0" i="0" u="none" strike="noStrike" baseline="0" dirty="0">
                <a:solidFill>
                  <a:srgbClr val="800000"/>
                </a:solidFill>
                <a:latin typeface="Times New Roman" panose="02020603050405020304" pitchFamily="18" charset="0"/>
              </a:rPr>
            </a:br>
            <a:r>
              <a:rPr lang="es-MX" sz="1800" b="0" i="0" u="none" strike="noStrike" baseline="0" dirty="0">
                <a:solidFill>
                  <a:srgbClr val="800000"/>
                </a:solidFill>
                <a:latin typeface="Times New Roman" panose="02020603050405020304" pitchFamily="18" charset="0"/>
              </a:rPr>
              <a:t>Se refiere a terreno que es abrupto o cambia de repente, bruscamente.</a:t>
            </a:r>
          </a:p>
          <a:p>
            <a:pPr marL="0" marR="0" lvl="0" indent="0" algn="l" defTabSz="914400" rtl="0" eaLnBrk="1" fontAlgn="auto" latinLnBrk="0" hangingPunct="1">
              <a:lnSpc>
                <a:spcPct val="100000"/>
              </a:lnSpc>
              <a:spcBef>
                <a:spcPts val="0"/>
              </a:spcBef>
              <a:spcAft>
                <a:spcPts val="0"/>
              </a:spcAft>
              <a:buClrTx/>
              <a:buSzTx/>
              <a:buFontTx/>
              <a:buNone/>
              <a:tabLst/>
              <a:defRPr/>
            </a:pPr>
            <a:r>
              <a:rPr lang="es-MX" sz="1800" b="0" i="0" u="none" strike="noStrike" baseline="0" dirty="0">
                <a:solidFill>
                  <a:srgbClr val="800000"/>
                </a:solidFill>
                <a:latin typeface="Times New Roman" panose="02020603050405020304" pitchFamily="18" charset="0"/>
              </a:rPr>
              <a:t>Es alguien poco amable.</a:t>
            </a:r>
          </a:p>
          <a:p>
            <a:pPr marL="0" marR="0" lvl="0" indent="0" algn="l" defTabSz="914400" rtl="0" eaLnBrk="1" fontAlgn="auto" latinLnBrk="0" hangingPunct="1">
              <a:lnSpc>
                <a:spcPct val="100000"/>
              </a:lnSpc>
              <a:spcBef>
                <a:spcPts val="0"/>
              </a:spcBef>
              <a:spcAft>
                <a:spcPts val="0"/>
              </a:spcAft>
              <a:buClrTx/>
              <a:buSzTx/>
              <a:buFontTx/>
              <a:buNone/>
              <a:tabLst/>
              <a:defRPr/>
            </a:pPr>
            <a:r>
              <a:rPr lang="es-MX" sz="1800" b="0" i="0" u="none" strike="noStrike" baseline="0" dirty="0">
                <a:solidFill>
                  <a:srgbClr val="800000"/>
                </a:solidFill>
                <a:latin typeface="Times New Roman" panose="02020603050405020304" pitchFamily="18" charset="0"/>
              </a:rPr>
              <a:t>Es alguien que ofende a otros frecuentemente o constantemente. Es siempre a oponer y pelear.</a:t>
            </a:r>
          </a:p>
          <a:p>
            <a:pPr marL="0" marR="0" lvl="0" indent="0" algn="l" defTabSz="914400" rtl="0" eaLnBrk="1" fontAlgn="auto" latinLnBrk="0" hangingPunct="1">
              <a:lnSpc>
                <a:spcPct val="100000"/>
              </a:lnSpc>
              <a:spcBef>
                <a:spcPts val="0"/>
              </a:spcBef>
              <a:spcAft>
                <a:spcPts val="0"/>
              </a:spcAft>
              <a:buClrTx/>
              <a:buSzTx/>
              <a:buFontTx/>
              <a:buNone/>
              <a:tabLst/>
              <a:defRPr/>
            </a:pPr>
            <a:r>
              <a:rPr lang="es-MX" sz="1800" b="0" i="0" u="none" strike="noStrike" baseline="0" dirty="0">
                <a:solidFill>
                  <a:srgbClr val="800000"/>
                </a:solidFill>
                <a:latin typeface="Times New Roman" panose="02020603050405020304" pitchFamily="18" charset="0"/>
              </a:rPr>
              <a:t>Es alguien que no perdona de costumbre. Lleva ofensas en contra de otro para siempre.</a:t>
            </a:r>
          </a:p>
          <a:p>
            <a:endParaRPr lang="es-MX" dirty="0"/>
          </a:p>
        </p:txBody>
      </p:sp>
      <p:sp>
        <p:nvSpPr>
          <p:cNvPr id="4" name="Marcador de número de diapositiva 3"/>
          <p:cNvSpPr>
            <a:spLocks noGrp="1"/>
          </p:cNvSpPr>
          <p:nvPr>
            <p:ph type="sldNum" sz="quarter" idx="5"/>
          </p:nvPr>
        </p:nvSpPr>
        <p:spPr/>
        <p:txBody>
          <a:bodyPr/>
          <a:lstStyle/>
          <a:p>
            <a:fld id="{8CE45A88-EF14-4D6B-ABB9-5272E2161D45}" type="slidenum">
              <a:rPr lang="es-MX" smtClean="0"/>
              <a:t>27</a:t>
            </a:fld>
            <a:endParaRPr lang="es-MX"/>
          </a:p>
        </p:txBody>
      </p:sp>
    </p:spTree>
    <p:extLst>
      <p:ext uri="{BB962C8B-B14F-4D97-AF65-F5344CB8AC3E}">
        <p14:creationId xmlns:p14="http://schemas.microsoft.com/office/powerpoint/2010/main" val="24341098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La esposa no debe dominar a su marido, pero debe ser una joya de gran precio para él, en que es altamente estimada.</a:t>
            </a:r>
          </a:p>
        </p:txBody>
      </p:sp>
      <p:sp>
        <p:nvSpPr>
          <p:cNvPr id="4" name="Marcador de número de diapositiva 3"/>
          <p:cNvSpPr>
            <a:spLocks noGrp="1"/>
          </p:cNvSpPr>
          <p:nvPr>
            <p:ph type="sldNum" sz="quarter" idx="5"/>
          </p:nvPr>
        </p:nvSpPr>
        <p:spPr/>
        <p:txBody>
          <a:bodyPr/>
          <a:lstStyle/>
          <a:p>
            <a:fld id="{8CE45A88-EF14-4D6B-ABB9-5272E2161D45}" type="slidenum">
              <a:rPr lang="es-MX" smtClean="0"/>
              <a:t>28</a:t>
            </a:fld>
            <a:endParaRPr lang="es-MX"/>
          </a:p>
        </p:txBody>
      </p:sp>
    </p:spTree>
    <p:extLst>
      <p:ext uri="{BB962C8B-B14F-4D97-AF65-F5344CB8AC3E}">
        <p14:creationId xmlns:p14="http://schemas.microsoft.com/office/powerpoint/2010/main" val="32114971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dirty="0"/>
              <a:t>Jesús es sumiso al Padre Dios. El Espíritu Santo es tan afuera de esforzar su voluntad y tanto en el trasfondo que ni se fija en Él muchas veces. Pero es completamente Dios igual con Dios el Padre e hijo.</a:t>
            </a:r>
          </a:p>
          <a:p>
            <a:pPr marL="0" marR="0" lvl="0" indent="0" algn="l" defTabSz="914400" rtl="0" eaLnBrk="1" fontAlgn="auto" latinLnBrk="0" hangingPunct="1">
              <a:lnSpc>
                <a:spcPct val="100000"/>
              </a:lnSpc>
              <a:spcBef>
                <a:spcPts val="0"/>
              </a:spcBef>
              <a:spcAft>
                <a:spcPts val="0"/>
              </a:spcAft>
              <a:buClrTx/>
              <a:buSzTx/>
              <a:buFontTx/>
              <a:buNone/>
              <a:tabLst/>
              <a:defRPr/>
            </a:pPr>
            <a:r>
              <a:rPr lang="es-MX" dirty="0"/>
              <a:t>Entonces ¿No importan sus voluntades (Hijo y Espíritu Santo)? La voluntad del Espíritu es de imponer o impresionar todo con la santidad. ¿Esto no es importante? Obra en conjuntos sin conflicto, no en competencia.</a:t>
            </a:r>
          </a:p>
          <a:p>
            <a:endParaRPr lang="es-MX" dirty="0"/>
          </a:p>
        </p:txBody>
      </p:sp>
      <p:sp>
        <p:nvSpPr>
          <p:cNvPr id="4" name="Marcador de número de diapositiva 3"/>
          <p:cNvSpPr>
            <a:spLocks noGrp="1"/>
          </p:cNvSpPr>
          <p:nvPr>
            <p:ph type="sldNum" sz="quarter" idx="5"/>
          </p:nvPr>
        </p:nvSpPr>
        <p:spPr/>
        <p:txBody>
          <a:bodyPr/>
          <a:lstStyle/>
          <a:p>
            <a:fld id="{8CE45A88-EF14-4D6B-ABB9-5272E2161D45}" type="slidenum">
              <a:rPr lang="es-MX" smtClean="0"/>
              <a:t>3</a:t>
            </a:fld>
            <a:endParaRPr lang="es-MX"/>
          </a:p>
        </p:txBody>
      </p:sp>
    </p:spTree>
    <p:extLst>
      <p:ext uri="{BB962C8B-B14F-4D97-AF65-F5344CB8AC3E}">
        <p14:creationId xmlns:p14="http://schemas.microsoft.com/office/powerpoint/2010/main" val="38959431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buNone/>
            </a:pPr>
            <a:r>
              <a:rPr lang="es-MX" dirty="0"/>
              <a:t>Siendo sumisos unos al otro no degrada la igualdad de los miembros de la Trinidad.</a:t>
            </a:r>
          </a:p>
          <a:p>
            <a:pPr marL="0" indent="0">
              <a:buNone/>
            </a:pPr>
            <a:r>
              <a:rPr lang="es-MX" dirty="0"/>
              <a:t>Cada miembro de la Trinidad tiene una tarea única, y la voluntad del Padre es en todo esto en una forma muy importante.</a:t>
            </a:r>
          </a:p>
          <a:p>
            <a:pPr marL="0" indent="0">
              <a:buNone/>
            </a:pPr>
            <a:r>
              <a:rPr lang="es-MX" dirty="0"/>
              <a:t>Como los generales más altos del ejercito, son iguales, pero a uno es dado de representar y estar sobre los demás para que haya orden y no hay confusión para los más abajo. Si un general da un orden, y otro sin saber lo que el primero ha hecho da otro orden y no se puede hacer los dos ordenes, entonces ¿Quién debemos obedecer? La Trinidad tiene la voluntad de Dios el Padre como suprema, Dios el Hijo Jesús es como el Capitán que ejecuta los ordenes y Él es clave, y luego el Espíritu Santo hace que entre todo lo que se hace, todo es saturado con la santidad.</a:t>
            </a:r>
          </a:p>
          <a:p>
            <a:endParaRPr lang="es-MX" dirty="0"/>
          </a:p>
        </p:txBody>
      </p:sp>
      <p:sp>
        <p:nvSpPr>
          <p:cNvPr id="4" name="Marcador de número de diapositiva 3"/>
          <p:cNvSpPr>
            <a:spLocks noGrp="1"/>
          </p:cNvSpPr>
          <p:nvPr>
            <p:ph type="sldNum" sz="quarter" idx="5"/>
          </p:nvPr>
        </p:nvSpPr>
        <p:spPr/>
        <p:txBody>
          <a:bodyPr/>
          <a:lstStyle/>
          <a:p>
            <a:fld id="{8CE45A88-EF14-4D6B-ABB9-5272E2161D45}" type="slidenum">
              <a:rPr lang="es-MX" smtClean="0"/>
              <a:t>4</a:t>
            </a:fld>
            <a:endParaRPr lang="es-MX"/>
          </a:p>
        </p:txBody>
      </p:sp>
    </p:spTree>
    <p:extLst>
      <p:ext uri="{BB962C8B-B14F-4D97-AF65-F5344CB8AC3E}">
        <p14:creationId xmlns:p14="http://schemas.microsoft.com/office/powerpoint/2010/main" val="7215453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buNone/>
            </a:pPr>
            <a:r>
              <a:rPr lang="es-MX" dirty="0"/>
              <a:t>En la humanidad, queremos ser maestros, dueños y señores (o señoras), pero no entendemos la sumisión. </a:t>
            </a:r>
          </a:p>
          <a:p>
            <a:pPr marL="0" indent="0">
              <a:buNone/>
            </a:pPr>
            <a:r>
              <a:rPr lang="es-MX" dirty="0"/>
              <a:t>¿Explícame en qué forma es que Jesús y El Espíritu Santo son inferiores al Padre?</a:t>
            </a:r>
          </a:p>
          <a:p>
            <a:pPr marL="0" indent="0">
              <a:buNone/>
            </a:pPr>
            <a:r>
              <a:rPr lang="es-MX" dirty="0"/>
              <a:t>Por tener tareas sumisas al Dios Padre, ¿esto les hará inferiores? ¿Son ciudadanos de segundo nivel, no importantes, o que no son gente de escuchar o que sus puntos de vista no son importantes? En ninguna manera.</a:t>
            </a:r>
          </a:p>
          <a:p>
            <a:pPr marL="0" indent="0">
              <a:buNone/>
            </a:pPr>
            <a:r>
              <a:rPr lang="es-MX" dirty="0"/>
              <a:t>Jesús y el Espíritu Santo son iguales con Dios el Padre aunque los dos son sumisos a Él. Igualmente, el Espíritu es sumiso a Jesús.</a:t>
            </a:r>
          </a:p>
          <a:p>
            <a:r>
              <a:rPr lang="es-MX" dirty="0"/>
              <a:t>La mujer es sumisa a su marido. Pero es igual de importancia. Ella tiene su alma igual como él.</a:t>
            </a:r>
          </a:p>
        </p:txBody>
      </p:sp>
      <p:sp>
        <p:nvSpPr>
          <p:cNvPr id="4" name="Marcador de número de diapositiva 3"/>
          <p:cNvSpPr>
            <a:spLocks noGrp="1"/>
          </p:cNvSpPr>
          <p:nvPr>
            <p:ph type="sldNum" sz="quarter" idx="5"/>
          </p:nvPr>
        </p:nvSpPr>
        <p:spPr/>
        <p:txBody>
          <a:bodyPr/>
          <a:lstStyle/>
          <a:p>
            <a:fld id="{8CE45A88-EF14-4D6B-ABB9-5272E2161D45}" type="slidenum">
              <a:rPr lang="es-MX" smtClean="0"/>
              <a:t>5</a:t>
            </a:fld>
            <a:endParaRPr lang="es-MX"/>
          </a:p>
        </p:txBody>
      </p:sp>
    </p:spTree>
    <p:extLst>
      <p:ext uri="{BB962C8B-B14F-4D97-AF65-F5344CB8AC3E}">
        <p14:creationId xmlns:p14="http://schemas.microsoft.com/office/powerpoint/2010/main" val="29069679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dirty="0">
                <a:solidFill>
                  <a:srgbClr val="FFFFFF"/>
                </a:solidFill>
              </a:rPr>
              <a:t>Luego en nombrar a los animales, entonces vio Adán un animal, este es un toro, y esto es una vaca. Esto es un gallo, y esto es una gallina.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MX" sz="1200" dirty="0">
              <a:solidFill>
                <a:srgbClr val="FFFFFF"/>
              </a:solidFill>
            </a:endParaRPr>
          </a:p>
          <a:p>
            <a:r>
              <a:rPr lang="es-MX" dirty="0"/>
              <a:t>(Leer el dispositivo arriba)</a:t>
            </a:r>
          </a:p>
          <a:p>
            <a:endParaRPr lang="es-MX" dirty="0"/>
          </a:p>
          <a:p>
            <a:pPr marL="0" marR="0" lvl="0" indent="0" algn="l" defTabSz="914400" rtl="0" eaLnBrk="1" fontAlgn="auto" latinLnBrk="0" hangingPunct="1">
              <a:lnSpc>
                <a:spcPct val="100000"/>
              </a:lnSpc>
              <a:spcBef>
                <a:spcPts val="0"/>
              </a:spcBef>
              <a:spcAft>
                <a:spcPts val="0"/>
              </a:spcAft>
              <a:buClrTx/>
              <a:buSzTx/>
              <a:buFontTx/>
              <a:buNone/>
              <a:tabLst/>
              <a:defRPr/>
            </a:pPr>
            <a:r>
              <a:rPr lang="es-MX" sz="1200" dirty="0">
                <a:solidFill>
                  <a:srgbClr val="FFFFFF"/>
                </a:solidFill>
              </a:rPr>
              <a:t>Antes de haber creado a Eva, Dios impuso orden en la reproducción de animales, varones y hembras en todos los animales. Todo estaba en marcha por Dios.</a:t>
            </a:r>
          </a:p>
          <a:p>
            <a:endParaRPr lang="es-MX" dirty="0"/>
          </a:p>
        </p:txBody>
      </p:sp>
      <p:sp>
        <p:nvSpPr>
          <p:cNvPr id="4" name="Marcador de número de diapositiva 3"/>
          <p:cNvSpPr>
            <a:spLocks noGrp="1"/>
          </p:cNvSpPr>
          <p:nvPr>
            <p:ph type="sldNum" sz="quarter" idx="5"/>
          </p:nvPr>
        </p:nvSpPr>
        <p:spPr/>
        <p:txBody>
          <a:bodyPr/>
          <a:lstStyle/>
          <a:p>
            <a:fld id="{8CE45A88-EF14-4D6B-ABB9-5272E2161D45}" type="slidenum">
              <a:rPr lang="es-MX" smtClean="0"/>
              <a:t>6</a:t>
            </a:fld>
            <a:endParaRPr lang="es-MX"/>
          </a:p>
        </p:txBody>
      </p:sp>
    </p:spTree>
    <p:extLst>
      <p:ext uri="{BB962C8B-B14F-4D97-AF65-F5344CB8AC3E}">
        <p14:creationId xmlns:p14="http://schemas.microsoft.com/office/powerpoint/2010/main" val="35603499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Hay dos conceptos, 1) “</a:t>
            </a:r>
            <a:r>
              <a:rPr lang="es-MX" b="1" u="sng" dirty="0">
                <a:solidFill>
                  <a:srgbClr val="FF0000"/>
                </a:solidFill>
              </a:rPr>
              <a:t>Ayuda</a:t>
            </a:r>
            <a:r>
              <a:rPr lang="es-MX" dirty="0"/>
              <a:t>” que corresponde de lo que vemos en la Trinidad en Juan 1:1, que el Verbo estaba frente a frente con Dios, o cara a cara en convivio social con Dios. Una contraparte que ES su igual.</a:t>
            </a:r>
          </a:p>
          <a:p>
            <a:r>
              <a:rPr lang="es-MX" dirty="0"/>
              <a:t>2) Y que esta contraparte es “</a:t>
            </a:r>
            <a:r>
              <a:rPr lang="es-MX" b="1" u="sng" dirty="0"/>
              <a:t>idónea</a:t>
            </a:r>
            <a:r>
              <a:rPr lang="es-MX" dirty="0"/>
              <a:t>.” </a:t>
            </a:r>
            <a:r>
              <a:rPr lang="es-MX" b="1" dirty="0"/>
              <a:t>Génesis 2:18 </a:t>
            </a:r>
            <a:r>
              <a:rPr lang="es-MX" dirty="0"/>
              <a:t>dice en qué sentido la mujer iba a ser su contraparte, para que no estuviera solo, socialmente,  y que el hombre no anduviera solo por la vida.</a:t>
            </a:r>
          </a:p>
        </p:txBody>
      </p:sp>
      <p:sp>
        <p:nvSpPr>
          <p:cNvPr id="4" name="Marcador de número de diapositiva 3"/>
          <p:cNvSpPr>
            <a:spLocks noGrp="1"/>
          </p:cNvSpPr>
          <p:nvPr>
            <p:ph type="sldNum" sz="quarter" idx="5"/>
          </p:nvPr>
        </p:nvSpPr>
        <p:spPr/>
        <p:txBody>
          <a:bodyPr/>
          <a:lstStyle/>
          <a:p>
            <a:fld id="{8CE45A88-EF14-4D6B-ABB9-5272E2161D45}" type="slidenum">
              <a:rPr lang="es-MX" smtClean="0"/>
              <a:t>7</a:t>
            </a:fld>
            <a:endParaRPr lang="es-MX"/>
          </a:p>
        </p:txBody>
      </p:sp>
    </p:spTree>
    <p:extLst>
      <p:ext uri="{BB962C8B-B14F-4D97-AF65-F5344CB8AC3E}">
        <p14:creationId xmlns:p14="http://schemas.microsoft.com/office/powerpoint/2010/main" val="32062273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Nota: Mujeres, el propósito divino para ti y tu relación a tu hombre es de convivir socialmente con él.</a:t>
            </a:r>
          </a:p>
          <a:p>
            <a:r>
              <a:rPr lang="es-MX" dirty="0"/>
              <a:t>En el huerto hubo muchos animales. Tal vez un buen perro pastor alemán. Aun hubo un mono chimpancé, un orangután, una gorila. Pero ninguno era idónea. De ser idónea es en una forma de ser su igual, un alma humana, inteligente, capaz de amar y recibir el amor, de estimar el amor y ser agradecido por ello. Este ayuda idónea tuvo que ser un ser humano como Adán.</a:t>
            </a:r>
          </a:p>
          <a:p>
            <a:endParaRPr lang="es-MX" dirty="0"/>
          </a:p>
        </p:txBody>
      </p:sp>
      <p:sp>
        <p:nvSpPr>
          <p:cNvPr id="4" name="Marcador de número de diapositiva 3"/>
          <p:cNvSpPr>
            <a:spLocks noGrp="1"/>
          </p:cNvSpPr>
          <p:nvPr>
            <p:ph type="sldNum" sz="quarter" idx="5"/>
          </p:nvPr>
        </p:nvSpPr>
        <p:spPr/>
        <p:txBody>
          <a:bodyPr/>
          <a:lstStyle/>
          <a:p>
            <a:fld id="{8CE45A88-EF14-4D6B-ABB9-5272E2161D45}" type="slidenum">
              <a:rPr lang="es-MX" smtClean="0"/>
              <a:t>8</a:t>
            </a:fld>
            <a:endParaRPr lang="es-MX"/>
          </a:p>
        </p:txBody>
      </p:sp>
    </p:spTree>
    <p:extLst>
      <p:ext uri="{BB962C8B-B14F-4D97-AF65-F5344CB8AC3E}">
        <p14:creationId xmlns:p14="http://schemas.microsoft.com/office/powerpoint/2010/main" val="15526360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Eva fue tomada del cuerpo de Adán. Eva era para Adán.</a:t>
            </a:r>
          </a:p>
          <a:p>
            <a:r>
              <a:rPr lang="es-MX" dirty="0"/>
              <a:t>Dios creó a Adán para su placer. Y Adán y Eva fueron creados para Dios, para su placer.</a:t>
            </a:r>
          </a:p>
          <a:p>
            <a:r>
              <a:rPr lang="es-MX" dirty="0"/>
              <a:t>No es afuera de onda que Dios creó a Eva para una necesidad de acompañante para Adán.</a:t>
            </a:r>
          </a:p>
        </p:txBody>
      </p:sp>
      <p:sp>
        <p:nvSpPr>
          <p:cNvPr id="4" name="Marcador de número de diapositiva 3"/>
          <p:cNvSpPr>
            <a:spLocks noGrp="1"/>
          </p:cNvSpPr>
          <p:nvPr>
            <p:ph type="sldNum" sz="quarter" idx="5"/>
          </p:nvPr>
        </p:nvSpPr>
        <p:spPr/>
        <p:txBody>
          <a:bodyPr/>
          <a:lstStyle/>
          <a:p>
            <a:fld id="{8CE45A88-EF14-4D6B-ABB9-5272E2161D45}" type="slidenum">
              <a:rPr lang="es-MX" smtClean="0"/>
              <a:t>9</a:t>
            </a:fld>
            <a:endParaRPr lang="es-MX"/>
          </a:p>
        </p:txBody>
      </p:sp>
    </p:spTree>
    <p:extLst>
      <p:ext uri="{BB962C8B-B14F-4D97-AF65-F5344CB8AC3E}">
        <p14:creationId xmlns:p14="http://schemas.microsoft.com/office/powerpoint/2010/main" val="13215992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B82C10F-C0A2-4EE3-9CA1-5D41893ED3B0}"/>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D66555A7-ECEC-40DD-BD18-0A1B8452CEA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id="{ECE0E05E-60E0-408F-A755-E33C3A114CA1}"/>
              </a:ext>
            </a:extLst>
          </p:cNvPr>
          <p:cNvSpPr>
            <a:spLocks noGrp="1"/>
          </p:cNvSpPr>
          <p:nvPr>
            <p:ph type="dt" sz="half" idx="10"/>
          </p:nvPr>
        </p:nvSpPr>
        <p:spPr/>
        <p:txBody>
          <a:bodyPr/>
          <a:lstStyle/>
          <a:p>
            <a:fld id="{4E042EA0-A1B6-4688-A600-658BEC2EC775}" type="datetimeFigureOut">
              <a:rPr lang="es-MX" smtClean="0"/>
              <a:t>09/05/2021</a:t>
            </a:fld>
            <a:endParaRPr lang="es-MX"/>
          </a:p>
        </p:txBody>
      </p:sp>
      <p:sp>
        <p:nvSpPr>
          <p:cNvPr id="5" name="Marcador de pie de página 4">
            <a:extLst>
              <a:ext uri="{FF2B5EF4-FFF2-40B4-BE49-F238E27FC236}">
                <a16:creationId xmlns:a16="http://schemas.microsoft.com/office/drawing/2014/main" id="{837DB8D4-83A6-4B3C-9FF3-D9437EC81F12}"/>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B1536023-AFDB-42CD-AC99-061965026F49}"/>
              </a:ext>
            </a:extLst>
          </p:cNvPr>
          <p:cNvSpPr>
            <a:spLocks noGrp="1"/>
          </p:cNvSpPr>
          <p:nvPr>
            <p:ph type="sldNum" sz="quarter" idx="12"/>
          </p:nvPr>
        </p:nvSpPr>
        <p:spPr/>
        <p:txBody>
          <a:bodyPr/>
          <a:lstStyle/>
          <a:p>
            <a:fld id="{E84D0AC9-359E-471C-824E-6F675F3A15D3}" type="slidenum">
              <a:rPr lang="es-MX" smtClean="0"/>
              <a:t>‹Nº›</a:t>
            </a:fld>
            <a:endParaRPr lang="es-MX"/>
          </a:p>
        </p:txBody>
      </p:sp>
    </p:spTree>
    <p:extLst>
      <p:ext uri="{BB962C8B-B14F-4D97-AF65-F5344CB8AC3E}">
        <p14:creationId xmlns:p14="http://schemas.microsoft.com/office/powerpoint/2010/main" val="8187009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D5C262-3B47-4BA0-B974-290F170E0CA4}"/>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02912C3F-876B-4F75-9B68-86572FE3D43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4EF79652-41E8-46EA-82A3-9D5038399149}"/>
              </a:ext>
            </a:extLst>
          </p:cNvPr>
          <p:cNvSpPr>
            <a:spLocks noGrp="1"/>
          </p:cNvSpPr>
          <p:nvPr>
            <p:ph type="dt" sz="half" idx="10"/>
          </p:nvPr>
        </p:nvSpPr>
        <p:spPr/>
        <p:txBody>
          <a:bodyPr/>
          <a:lstStyle/>
          <a:p>
            <a:fld id="{4E042EA0-A1B6-4688-A600-658BEC2EC775}" type="datetimeFigureOut">
              <a:rPr lang="es-MX" smtClean="0"/>
              <a:t>09/05/2021</a:t>
            </a:fld>
            <a:endParaRPr lang="es-MX"/>
          </a:p>
        </p:txBody>
      </p:sp>
      <p:sp>
        <p:nvSpPr>
          <p:cNvPr id="5" name="Marcador de pie de página 4">
            <a:extLst>
              <a:ext uri="{FF2B5EF4-FFF2-40B4-BE49-F238E27FC236}">
                <a16:creationId xmlns:a16="http://schemas.microsoft.com/office/drawing/2014/main" id="{394F4B81-2E68-48A8-A91C-BFF7CE43004A}"/>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EE8BE232-401A-404C-AABD-3285148C9B24}"/>
              </a:ext>
            </a:extLst>
          </p:cNvPr>
          <p:cNvSpPr>
            <a:spLocks noGrp="1"/>
          </p:cNvSpPr>
          <p:nvPr>
            <p:ph type="sldNum" sz="quarter" idx="12"/>
          </p:nvPr>
        </p:nvSpPr>
        <p:spPr/>
        <p:txBody>
          <a:bodyPr/>
          <a:lstStyle/>
          <a:p>
            <a:fld id="{E84D0AC9-359E-471C-824E-6F675F3A15D3}" type="slidenum">
              <a:rPr lang="es-MX" smtClean="0"/>
              <a:t>‹Nº›</a:t>
            </a:fld>
            <a:endParaRPr lang="es-MX"/>
          </a:p>
        </p:txBody>
      </p:sp>
    </p:spTree>
    <p:extLst>
      <p:ext uri="{BB962C8B-B14F-4D97-AF65-F5344CB8AC3E}">
        <p14:creationId xmlns:p14="http://schemas.microsoft.com/office/powerpoint/2010/main" val="33191276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9EABC07C-4514-4A2D-8512-6592E4C2389F}"/>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52ABBAA5-12AA-4381-BF55-77F1C8EE8596}"/>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0284897A-F669-48AF-A58B-A853640DF7FB}"/>
              </a:ext>
            </a:extLst>
          </p:cNvPr>
          <p:cNvSpPr>
            <a:spLocks noGrp="1"/>
          </p:cNvSpPr>
          <p:nvPr>
            <p:ph type="dt" sz="half" idx="10"/>
          </p:nvPr>
        </p:nvSpPr>
        <p:spPr/>
        <p:txBody>
          <a:bodyPr/>
          <a:lstStyle/>
          <a:p>
            <a:fld id="{4E042EA0-A1B6-4688-A600-658BEC2EC775}" type="datetimeFigureOut">
              <a:rPr lang="es-MX" smtClean="0"/>
              <a:t>09/05/2021</a:t>
            </a:fld>
            <a:endParaRPr lang="es-MX"/>
          </a:p>
        </p:txBody>
      </p:sp>
      <p:sp>
        <p:nvSpPr>
          <p:cNvPr id="5" name="Marcador de pie de página 4">
            <a:extLst>
              <a:ext uri="{FF2B5EF4-FFF2-40B4-BE49-F238E27FC236}">
                <a16:creationId xmlns:a16="http://schemas.microsoft.com/office/drawing/2014/main" id="{F5B37DD4-B73B-4FA1-83B6-FB4BE4FAD3C0}"/>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D3CD924B-AA5C-4755-B7F5-A7246ACD997D}"/>
              </a:ext>
            </a:extLst>
          </p:cNvPr>
          <p:cNvSpPr>
            <a:spLocks noGrp="1"/>
          </p:cNvSpPr>
          <p:nvPr>
            <p:ph type="sldNum" sz="quarter" idx="12"/>
          </p:nvPr>
        </p:nvSpPr>
        <p:spPr/>
        <p:txBody>
          <a:bodyPr/>
          <a:lstStyle/>
          <a:p>
            <a:fld id="{E84D0AC9-359E-471C-824E-6F675F3A15D3}" type="slidenum">
              <a:rPr lang="es-MX" smtClean="0"/>
              <a:t>‹Nº›</a:t>
            </a:fld>
            <a:endParaRPr lang="es-MX"/>
          </a:p>
        </p:txBody>
      </p:sp>
    </p:spTree>
    <p:extLst>
      <p:ext uri="{BB962C8B-B14F-4D97-AF65-F5344CB8AC3E}">
        <p14:creationId xmlns:p14="http://schemas.microsoft.com/office/powerpoint/2010/main" val="1718432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1CC5C2-3466-4561-9BDC-28C0C6AF0E9C}"/>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AA778F49-17F3-4F64-B87F-9A99ACA8DB4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E7F0A905-B276-4AE7-A650-36EB58176AB4}"/>
              </a:ext>
            </a:extLst>
          </p:cNvPr>
          <p:cNvSpPr>
            <a:spLocks noGrp="1"/>
          </p:cNvSpPr>
          <p:nvPr>
            <p:ph type="dt" sz="half" idx="10"/>
          </p:nvPr>
        </p:nvSpPr>
        <p:spPr/>
        <p:txBody>
          <a:bodyPr/>
          <a:lstStyle/>
          <a:p>
            <a:fld id="{4E042EA0-A1B6-4688-A600-658BEC2EC775}" type="datetimeFigureOut">
              <a:rPr lang="es-MX" smtClean="0"/>
              <a:t>09/05/2021</a:t>
            </a:fld>
            <a:endParaRPr lang="es-MX"/>
          </a:p>
        </p:txBody>
      </p:sp>
      <p:sp>
        <p:nvSpPr>
          <p:cNvPr id="5" name="Marcador de pie de página 4">
            <a:extLst>
              <a:ext uri="{FF2B5EF4-FFF2-40B4-BE49-F238E27FC236}">
                <a16:creationId xmlns:a16="http://schemas.microsoft.com/office/drawing/2014/main" id="{99315CE3-CD07-4337-BA2E-716F5E653BB2}"/>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5E2B485F-E792-436E-8E38-AC21E37ADA5B}"/>
              </a:ext>
            </a:extLst>
          </p:cNvPr>
          <p:cNvSpPr>
            <a:spLocks noGrp="1"/>
          </p:cNvSpPr>
          <p:nvPr>
            <p:ph type="sldNum" sz="quarter" idx="12"/>
          </p:nvPr>
        </p:nvSpPr>
        <p:spPr/>
        <p:txBody>
          <a:bodyPr/>
          <a:lstStyle/>
          <a:p>
            <a:fld id="{E84D0AC9-359E-471C-824E-6F675F3A15D3}" type="slidenum">
              <a:rPr lang="es-MX" smtClean="0"/>
              <a:t>‹Nº›</a:t>
            </a:fld>
            <a:endParaRPr lang="es-MX"/>
          </a:p>
        </p:txBody>
      </p:sp>
    </p:spTree>
    <p:extLst>
      <p:ext uri="{BB962C8B-B14F-4D97-AF65-F5344CB8AC3E}">
        <p14:creationId xmlns:p14="http://schemas.microsoft.com/office/powerpoint/2010/main" val="3058805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F70657-2D27-4A58-9EB3-0B508DBFAF8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22EF26F4-9EFB-44DB-A7DA-EFB4298A63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F7F76D39-5718-4701-B019-16AF50452A17}"/>
              </a:ext>
            </a:extLst>
          </p:cNvPr>
          <p:cNvSpPr>
            <a:spLocks noGrp="1"/>
          </p:cNvSpPr>
          <p:nvPr>
            <p:ph type="dt" sz="half" idx="10"/>
          </p:nvPr>
        </p:nvSpPr>
        <p:spPr/>
        <p:txBody>
          <a:bodyPr/>
          <a:lstStyle/>
          <a:p>
            <a:fld id="{4E042EA0-A1B6-4688-A600-658BEC2EC775}" type="datetimeFigureOut">
              <a:rPr lang="es-MX" smtClean="0"/>
              <a:t>09/05/2021</a:t>
            </a:fld>
            <a:endParaRPr lang="es-MX"/>
          </a:p>
        </p:txBody>
      </p:sp>
      <p:sp>
        <p:nvSpPr>
          <p:cNvPr id="5" name="Marcador de pie de página 4">
            <a:extLst>
              <a:ext uri="{FF2B5EF4-FFF2-40B4-BE49-F238E27FC236}">
                <a16:creationId xmlns:a16="http://schemas.microsoft.com/office/drawing/2014/main" id="{44588685-B95D-43E1-935B-12D97C9C1F4E}"/>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3B78C614-091A-4BF9-A9BF-95047B7D9181}"/>
              </a:ext>
            </a:extLst>
          </p:cNvPr>
          <p:cNvSpPr>
            <a:spLocks noGrp="1"/>
          </p:cNvSpPr>
          <p:nvPr>
            <p:ph type="sldNum" sz="quarter" idx="12"/>
          </p:nvPr>
        </p:nvSpPr>
        <p:spPr/>
        <p:txBody>
          <a:bodyPr/>
          <a:lstStyle/>
          <a:p>
            <a:fld id="{E84D0AC9-359E-471C-824E-6F675F3A15D3}" type="slidenum">
              <a:rPr lang="es-MX" smtClean="0"/>
              <a:t>‹Nº›</a:t>
            </a:fld>
            <a:endParaRPr lang="es-MX"/>
          </a:p>
        </p:txBody>
      </p:sp>
    </p:spTree>
    <p:extLst>
      <p:ext uri="{BB962C8B-B14F-4D97-AF65-F5344CB8AC3E}">
        <p14:creationId xmlns:p14="http://schemas.microsoft.com/office/powerpoint/2010/main" val="2232799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CD2D2E-3D29-4613-974B-833AF1F218E7}"/>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7A58B1E5-2E5B-4383-9928-DF03749DAA3E}"/>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a16="http://schemas.microsoft.com/office/drawing/2014/main" id="{FD9B8391-DA4F-47F3-8DB7-2BE5BE664424}"/>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a16="http://schemas.microsoft.com/office/drawing/2014/main" id="{8F2206E8-A0CE-4E3C-8DAA-13EEF7FC3544}"/>
              </a:ext>
            </a:extLst>
          </p:cNvPr>
          <p:cNvSpPr>
            <a:spLocks noGrp="1"/>
          </p:cNvSpPr>
          <p:nvPr>
            <p:ph type="dt" sz="half" idx="10"/>
          </p:nvPr>
        </p:nvSpPr>
        <p:spPr/>
        <p:txBody>
          <a:bodyPr/>
          <a:lstStyle/>
          <a:p>
            <a:fld id="{4E042EA0-A1B6-4688-A600-658BEC2EC775}" type="datetimeFigureOut">
              <a:rPr lang="es-MX" smtClean="0"/>
              <a:t>09/05/2021</a:t>
            </a:fld>
            <a:endParaRPr lang="es-MX"/>
          </a:p>
        </p:txBody>
      </p:sp>
      <p:sp>
        <p:nvSpPr>
          <p:cNvPr id="6" name="Marcador de pie de página 5">
            <a:extLst>
              <a:ext uri="{FF2B5EF4-FFF2-40B4-BE49-F238E27FC236}">
                <a16:creationId xmlns:a16="http://schemas.microsoft.com/office/drawing/2014/main" id="{4984701C-016D-4E1B-BEB1-B03878414189}"/>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980C952C-8988-4C3B-8D22-A55767CE0DCD}"/>
              </a:ext>
            </a:extLst>
          </p:cNvPr>
          <p:cNvSpPr>
            <a:spLocks noGrp="1"/>
          </p:cNvSpPr>
          <p:nvPr>
            <p:ph type="sldNum" sz="quarter" idx="12"/>
          </p:nvPr>
        </p:nvSpPr>
        <p:spPr/>
        <p:txBody>
          <a:bodyPr/>
          <a:lstStyle/>
          <a:p>
            <a:fld id="{E84D0AC9-359E-471C-824E-6F675F3A15D3}" type="slidenum">
              <a:rPr lang="es-MX" smtClean="0"/>
              <a:t>‹Nº›</a:t>
            </a:fld>
            <a:endParaRPr lang="es-MX"/>
          </a:p>
        </p:txBody>
      </p:sp>
    </p:spTree>
    <p:extLst>
      <p:ext uri="{BB962C8B-B14F-4D97-AF65-F5344CB8AC3E}">
        <p14:creationId xmlns:p14="http://schemas.microsoft.com/office/powerpoint/2010/main" val="33524061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11DCF3-FF03-4FE4-9F02-F4009B0D8E38}"/>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2415F228-10B6-4228-AE15-12EA4CF1C32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6C1E66BA-6C52-43F7-AF51-BEFF6C8BE7C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a16="http://schemas.microsoft.com/office/drawing/2014/main" id="{D6FE4E51-5EC9-48D4-A09B-338D7DD0FCF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E0AA02F-FAB8-49EB-8BC9-3F19CBF140FB}"/>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a16="http://schemas.microsoft.com/office/drawing/2014/main" id="{B2FB61A8-5537-4DCC-AD32-0F7E2CEA606A}"/>
              </a:ext>
            </a:extLst>
          </p:cNvPr>
          <p:cNvSpPr>
            <a:spLocks noGrp="1"/>
          </p:cNvSpPr>
          <p:nvPr>
            <p:ph type="dt" sz="half" idx="10"/>
          </p:nvPr>
        </p:nvSpPr>
        <p:spPr/>
        <p:txBody>
          <a:bodyPr/>
          <a:lstStyle/>
          <a:p>
            <a:fld id="{4E042EA0-A1B6-4688-A600-658BEC2EC775}" type="datetimeFigureOut">
              <a:rPr lang="es-MX" smtClean="0"/>
              <a:t>09/05/2021</a:t>
            </a:fld>
            <a:endParaRPr lang="es-MX"/>
          </a:p>
        </p:txBody>
      </p:sp>
      <p:sp>
        <p:nvSpPr>
          <p:cNvPr id="8" name="Marcador de pie de página 7">
            <a:extLst>
              <a:ext uri="{FF2B5EF4-FFF2-40B4-BE49-F238E27FC236}">
                <a16:creationId xmlns:a16="http://schemas.microsoft.com/office/drawing/2014/main" id="{0FD65E63-6B79-4918-9955-3420B1270BD7}"/>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0AEFD833-5BEF-44D8-AF71-534CEB666048}"/>
              </a:ext>
            </a:extLst>
          </p:cNvPr>
          <p:cNvSpPr>
            <a:spLocks noGrp="1"/>
          </p:cNvSpPr>
          <p:nvPr>
            <p:ph type="sldNum" sz="quarter" idx="12"/>
          </p:nvPr>
        </p:nvSpPr>
        <p:spPr/>
        <p:txBody>
          <a:bodyPr/>
          <a:lstStyle/>
          <a:p>
            <a:fld id="{E84D0AC9-359E-471C-824E-6F675F3A15D3}" type="slidenum">
              <a:rPr lang="es-MX" smtClean="0"/>
              <a:t>‹Nº›</a:t>
            </a:fld>
            <a:endParaRPr lang="es-MX"/>
          </a:p>
        </p:txBody>
      </p:sp>
    </p:spTree>
    <p:extLst>
      <p:ext uri="{BB962C8B-B14F-4D97-AF65-F5344CB8AC3E}">
        <p14:creationId xmlns:p14="http://schemas.microsoft.com/office/powerpoint/2010/main" val="21782971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4EF1C09-2480-4CA4-BA3E-87E7D1EEB25F}"/>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53628EED-F5A3-44F6-88FC-EC1077B5D10C}"/>
              </a:ext>
            </a:extLst>
          </p:cNvPr>
          <p:cNvSpPr>
            <a:spLocks noGrp="1"/>
          </p:cNvSpPr>
          <p:nvPr>
            <p:ph type="dt" sz="half" idx="10"/>
          </p:nvPr>
        </p:nvSpPr>
        <p:spPr/>
        <p:txBody>
          <a:bodyPr/>
          <a:lstStyle/>
          <a:p>
            <a:fld id="{4E042EA0-A1B6-4688-A600-658BEC2EC775}" type="datetimeFigureOut">
              <a:rPr lang="es-MX" smtClean="0"/>
              <a:t>09/05/2021</a:t>
            </a:fld>
            <a:endParaRPr lang="es-MX"/>
          </a:p>
        </p:txBody>
      </p:sp>
      <p:sp>
        <p:nvSpPr>
          <p:cNvPr id="4" name="Marcador de pie de página 3">
            <a:extLst>
              <a:ext uri="{FF2B5EF4-FFF2-40B4-BE49-F238E27FC236}">
                <a16:creationId xmlns:a16="http://schemas.microsoft.com/office/drawing/2014/main" id="{43923C17-9964-47F1-B7CE-2F0413EA8523}"/>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DE1D97DD-865A-4AE9-ACE5-23F04A4D4363}"/>
              </a:ext>
            </a:extLst>
          </p:cNvPr>
          <p:cNvSpPr>
            <a:spLocks noGrp="1"/>
          </p:cNvSpPr>
          <p:nvPr>
            <p:ph type="sldNum" sz="quarter" idx="12"/>
          </p:nvPr>
        </p:nvSpPr>
        <p:spPr/>
        <p:txBody>
          <a:bodyPr/>
          <a:lstStyle/>
          <a:p>
            <a:fld id="{E84D0AC9-359E-471C-824E-6F675F3A15D3}" type="slidenum">
              <a:rPr lang="es-MX" smtClean="0"/>
              <a:t>‹Nº›</a:t>
            </a:fld>
            <a:endParaRPr lang="es-MX"/>
          </a:p>
        </p:txBody>
      </p:sp>
    </p:spTree>
    <p:extLst>
      <p:ext uri="{BB962C8B-B14F-4D97-AF65-F5344CB8AC3E}">
        <p14:creationId xmlns:p14="http://schemas.microsoft.com/office/powerpoint/2010/main" val="3644668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5C643756-8C38-46E2-ADF6-607EAB6EBC48}"/>
              </a:ext>
            </a:extLst>
          </p:cNvPr>
          <p:cNvSpPr>
            <a:spLocks noGrp="1"/>
          </p:cNvSpPr>
          <p:nvPr>
            <p:ph type="dt" sz="half" idx="10"/>
          </p:nvPr>
        </p:nvSpPr>
        <p:spPr/>
        <p:txBody>
          <a:bodyPr/>
          <a:lstStyle/>
          <a:p>
            <a:fld id="{4E042EA0-A1B6-4688-A600-658BEC2EC775}" type="datetimeFigureOut">
              <a:rPr lang="es-MX" smtClean="0"/>
              <a:t>09/05/2021</a:t>
            </a:fld>
            <a:endParaRPr lang="es-MX"/>
          </a:p>
        </p:txBody>
      </p:sp>
      <p:sp>
        <p:nvSpPr>
          <p:cNvPr id="3" name="Marcador de pie de página 2">
            <a:extLst>
              <a:ext uri="{FF2B5EF4-FFF2-40B4-BE49-F238E27FC236}">
                <a16:creationId xmlns:a16="http://schemas.microsoft.com/office/drawing/2014/main" id="{AB9C77C6-35C3-468F-A70F-E2739395D31A}"/>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774797BA-F89E-4804-82C1-3580451EAC99}"/>
              </a:ext>
            </a:extLst>
          </p:cNvPr>
          <p:cNvSpPr>
            <a:spLocks noGrp="1"/>
          </p:cNvSpPr>
          <p:nvPr>
            <p:ph type="sldNum" sz="quarter" idx="12"/>
          </p:nvPr>
        </p:nvSpPr>
        <p:spPr/>
        <p:txBody>
          <a:bodyPr/>
          <a:lstStyle/>
          <a:p>
            <a:fld id="{E84D0AC9-359E-471C-824E-6F675F3A15D3}" type="slidenum">
              <a:rPr lang="es-MX" smtClean="0"/>
              <a:t>‹Nº›</a:t>
            </a:fld>
            <a:endParaRPr lang="es-MX"/>
          </a:p>
        </p:txBody>
      </p:sp>
    </p:spTree>
    <p:extLst>
      <p:ext uri="{BB962C8B-B14F-4D97-AF65-F5344CB8AC3E}">
        <p14:creationId xmlns:p14="http://schemas.microsoft.com/office/powerpoint/2010/main" val="250848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B327B4A-B395-47AE-8E64-B9C29D897ED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F15E20AD-7DD3-4835-8E38-22C27536CD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a16="http://schemas.microsoft.com/office/drawing/2014/main" id="{D1FEE5FB-5375-4FBF-B431-7EB06CEB13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9243CD4-EBC8-428A-B775-35E691F26474}"/>
              </a:ext>
            </a:extLst>
          </p:cNvPr>
          <p:cNvSpPr>
            <a:spLocks noGrp="1"/>
          </p:cNvSpPr>
          <p:nvPr>
            <p:ph type="dt" sz="half" idx="10"/>
          </p:nvPr>
        </p:nvSpPr>
        <p:spPr/>
        <p:txBody>
          <a:bodyPr/>
          <a:lstStyle/>
          <a:p>
            <a:fld id="{4E042EA0-A1B6-4688-A600-658BEC2EC775}" type="datetimeFigureOut">
              <a:rPr lang="es-MX" smtClean="0"/>
              <a:t>09/05/2021</a:t>
            </a:fld>
            <a:endParaRPr lang="es-MX"/>
          </a:p>
        </p:txBody>
      </p:sp>
      <p:sp>
        <p:nvSpPr>
          <p:cNvPr id="6" name="Marcador de pie de página 5">
            <a:extLst>
              <a:ext uri="{FF2B5EF4-FFF2-40B4-BE49-F238E27FC236}">
                <a16:creationId xmlns:a16="http://schemas.microsoft.com/office/drawing/2014/main" id="{DD97AA60-1FC5-46F0-8120-24D3A8D084DD}"/>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4E4ED21D-50A1-4C08-8354-19C5C8FD774D}"/>
              </a:ext>
            </a:extLst>
          </p:cNvPr>
          <p:cNvSpPr>
            <a:spLocks noGrp="1"/>
          </p:cNvSpPr>
          <p:nvPr>
            <p:ph type="sldNum" sz="quarter" idx="12"/>
          </p:nvPr>
        </p:nvSpPr>
        <p:spPr/>
        <p:txBody>
          <a:bodyPr/>
          <a:lstStyle/>
          <a:p>
            <a:fld id="{E84D0AC9-359E-471C-824E-6F675F3A15D3}" type="slidenum">
              <a:rPr lang="es-MX" smtClean="0"/>
              <a:t>‹Nº›</a:t>
            </a:fld>
            <a:endParaRPr lang="es-MX"/>
          </a:p>
        </p:txBody>
      </p:sp>
    </p:spTree>
    <p:extLst>
      <p:ext uri="{BB962C8B-B14F-4D97-AF65-F5344CB8AC3E}">
        <p14:creationId xmlns:p14="http://schemas.microsoft.com/office/powerpoint/2010/main" val="4293959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8D3E02-6627-4B01-AAD6-F130547DE70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560E2A5F-7B58-471D-9A0F-A9DA216866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DC708B6F-0162-430C-B01B-00D0E12A67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2EC5C49-BE8D-4030-84A4-C1E272962EF3}"/>
              </a:ext>
            </a:extLst>
          </p:cNvPr>
          <p:cNvSpPr>
            <a:spLocks noGrp="1"/>
          </p:cNvSpPr>
          <p:nvPr>
            <p:ph type="dt" sz="half" idx="10"/>
          </p:nvPr>
        </p:nvSpPr>
        <p:spPr/>
        <p:txBody>
          <a:bodyPr/>
          <a:lstStyle/>
          <a:p>
            <a:fld id="{4E042EA0-A1B6-4688-A600-658BEC2EC775}" type="datetimeFigureOut">
              <a:rPr lang="es-MX" smtClean="0"/>
              <a:t>09/05/2021</a:t>
            </a:fld>
            <a:endParaRPr lang="es-MX"/>
          </a:p>
        </p:txBody>
      </p:sp>
      <p:sp>
        <p:nvSpPr>
          <p:cNvPr id="6" name="Marcador de pie de página 5">
            <a:extLst>
              <a:ext uri="{FF2B5EF4-FFF2-40B4-BE49-F238E27FC236}">
                <a16:creationId xmlns:a16="http://schemas.microsoft.com/office/drawing/2014/main" id="{00D1303D-028F-4959-BF8C-558683C40E11}"/>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01593FBC-057A-4F14-9123-840D5E965F00}"/>
              </a:ext>
            </a:extLst>
          </p:cNvPr>
          <p:cNvSpPr>
            <a:spLocks noGrp="1"/>
          </p:cNvSpPr>
          <p:nvPr>
            <p:ph type="sldNum" sz="quarter" idx="12"/>
          </p:nvPr>
        </p:nvSpPr>
        <p:spPr/>
        <p:txBody>
          <a:bodyPr/>
          <a:lstStyle/>
          <a:p>
            <a:fld id="{E84D0AC9-359E-471C-824E-6F675F3A15D3}" type="slidenum">
              <a:rPr lang="es-MX" smtClean="0"/>
              <a:t>‹Nº›</a:t>
            </a:fld>
            <a:endParaRPr lang="es-MX"/>
          </a:p>
        </p:txBody>
      </p:sp>
    </p:spTree>
    <p:extLst>
      <p:ext uri="{BB962C8B-B14F-4D97-AF65-F5344CB8AC3E}">
        <p14:creationId xmlns:p14="http://schemas.microsoft.com/office/powerpoint/2010/main" val="5618174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072D6D92-3DFA-44A1-AB5B-CC4C9CCFCF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8AA080FB-7657-4730-8242-228AE24EAE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A6BBF0E7-F0FB-43CB-9DEF-5A974F792AF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042EA0-A1B6-4688-A600-658BEC2EC775}" type="datetimeFigureOut">
              <a:rPr lang="es-MX" smtClean="0"/>
              <a:t>09/05/2021</a:t>
            </a:fld>
            <a:endParaRPr lang="es-MX"/>
          </a:p>
        </p:txBody>
      </p:sp>
      <p:sp>
        <p:nvSpPr>
          <p:cNvPr id="5" name="Marcador de pie de página 4">
            <a:extLst>
              <a:ext uri="{FF2B5EF4-FFF2-40B4-BE49-F238E27FC236}">
                <a16:creationId xmlns:a16="http://schemas.microsoft.com/office/drawing/2014/main" id="{4CB1DF0A-538E-4504-AB90-5015075858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DAC3D060-64BB-4EC1-93BA-9AC70E99A3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4D0AC9-359E-471C-824E-6F675F3A15D3}" type="slidenum">
              <a:rPr lang="es-MX" smtClean="0"/>
              <a:t>‹Nº›</a:t>
            </a:fld>
            <a:endParaRPr lang="es-MX"/>
          </a:p>
        </p:txBody>
      </p:sp>
    </p:spTree>
    <p:extLst>
      <p:ext uri="{BB962C8B-B14F-4D97-AF65-F5344CB8AC3E}">
        <p14:creationId xmlns:p14="http://schemas.microsoft.com/office/powerpoint/2010/main" val="16730823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ibf-tlahuac.com/"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69C040-7A41-4F2B-8E19-5DA62B24E6F0}"/>
              </a:ext>
            </a:extLst>
          </p:cNvPr>
          <p:cNvSpPr>
            <a:spLocks noGrp="1"/>
          </p:cNvSpPr>
          <p:nvPr>
            <p:ph type="title"/>
          </p:nvPr>
        </p:nvSpPr>
        <p:spPr>
          <a:xfrm>
            <a:off x="838200" y="365125"/>
            <a:ext cx="10515600" cy="1325563"/>
          </a:xfrm>
        </p:spPr>
        <p:txBody>
          <a:bodyPr/>
          <a:lstStyle/>
          <a:p>
            <a:r>
              <a:rPr lang="es-MX" dirty="0"/>
              <a:t>Temas que vamos a ver hoy</a:t>
            </a:r>
          </a:p>
        </p:txBody>
      </p:sp>
      <p:sp>
        <p:nvSpPr>
          <p:cNvPr id="3" name="Marcador de contenido 2">
            <a:extLst>
              <a:ext uri="{FF2B5EF4-FFF2-40B4-BE49-F238E27FC236}">
                <a16:creationId xmlns:a16="http://schemas.microsoft.com/office/drawing/2014/main" id="{3A2E1EBD-138D-43E5-97D0-988D6B7478AD}"/>
              </a:ext>
            </a:extLst>
          </p:cNvPr>
          <p:cNvSpPr>
            <a:spLocks noGrp="1"/>
          </p:cNvSpPr>
          <p:nvPr>
            <p:ph idx="1"/>
          </p:nvPr>
        </p:nvSpPr>
        <p:spPr>
          <a:xfrm>
            <a:off x="838200" y="1825625"/>
            <a:ext cx="10515600" cy="4351338"/>
          </a:xfrm>
        </p:spPr>
        <p:txBody>
          <a:bodyPr/>
          <a:lstStyle/>
          <a:p>
            <a:r>
              <a:rPr lang="es-MX" dirty="0"/>
              <a:t>Entendiendo la sumisión dentro de la Trinidad</a:t>
            </a:r>
          </a:p>
          <a:p>
            <a:r>
              <a:rPr lang="es-MX" dirty="0"/>
              <a:t>Dios hizo la ayuda idónea para Adán</a:t>
            </a:r>
          </a:p>
          <a:p>
            <a:r>
              <a:rPr lang="es-MX" dirty="0"/>
              <a:t>Creó a la mujer bajo la autoridad del varón</a:t>
            </a:r>
          </a:p>
          <a:p>
            <a:r>
              <a:rPr lang="es-MX" dirty="0"/>
              <a:t>¿Cómo demostramos autoridad y sumisión?</a:t>
            </a:r>
          </a:p>
          <a:p>
            <a:r>
              <a:rPr lang="es-MX" dirty="0"/>
              <a:t>El Propósito de la mujer</a:t>
            </a:r>
          </a:p>
          <a:p>
            <a:endParaRPr lang="es-MX" dirty="0"/>
          </a:p>
          <a:p>
            <a:endParaRPr lang="es-MX" dirty="0"/>
          </a:p>
          <a:p>
            <a:endParaRPr lang="es-MX" dirty="0"/>
          </a:p>
        </p:txBody>
      </p:sp>
    </p:spTree>
    <p:extLst>
      <p:ext uri="{BB962C8B-B14F-4D97-AF65-F5344CB8AC3E}">
        <p14:creationId xmlns:p14="http://schemas.microsoft.com/office/powerpoint/2010/main" val="1976210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9D80C9EF-3CC6-4ECC-9C2D-9D0396C96E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3952D0D5-8477-46DB-8224-336FC303953D}"/>
              </a:ext>
            </a:extLst>
          </p:cNvPr>
          <p:cNvSpPr>
            <a:spLocks noGrp="1"/>
          </p:cNvSpPr>
          <p:nvPr>
            <p:ph type="title"/>
          </p:nvPr>
        </p:nvSpPr>
        <p:spPr>
          <a:xfrm>
            <a:off x="795528" y="386930"/>
            <a:ext cx="10141799" cy="1300554"/>
          </a:xfrm>
        </p:spPr>
        <p:txBody>
          <a:bodyPr anchor="b">
            <a:normAutofit/>
          </a:bodyPr>
          <a:lstStyle/>
          <a:p>
            <a:r>
              <a:rPr lang="es-MX" sz="4800"/>
              <a:t>La Creación de la Mujer</a:t>
            </a:r>
          </a:p>
        </p:txBody>
      </p:sp>
      <p:sp>
        <p:nvSpPr>
          <p:cNvPr id="34" name="Rectangle 33">
            <a:extLst>
              <a:ext uri="{FF2B5EF4-FFF2-40B4-BE49-F238E27FC236}">
                <a16:creationId xmlns:a16="http://schemas.microsoft.com/office/drawing/2014/main" id="{5DA32751-37A2-45C0-BE94-63D375E270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a:extLst>
              <a:ext uri="{FF2B5EF4-FFF2-40B4-BE49-F238E27FC236}">
                <a16:creationId xmlns:a16="http://schemas.microsoft.com/office/drawing/2014/main" id="{28ADB0F5-9E7E-47DB-9046-D27A1157F792}"/>
              </a:ext>
            </a:extLst>
          </p:cNvPr>
          <p:cNvPicPr>
            <a:picLocks noChangeAspect="1"/>
          </p:cNvPicPr>
          <p:nvPr/>
        </p:nvPicPr>
        <p:blipFill rotWithShape="1">
          <a:blip r:embed="rId3"/>
          <a:srcRect l="15403" r="7640" b="1"/>
          <a:stretch/>
        </p:blipFill>
        <p:spPr>
          <a:xfrm>
            <a:off x="635295" y="2524715"/>
            <a:ext cx="5150277" cy="3714244"/>
          </a:xfrm>
          <a:prstGeom prst="rect">
            <a:avLst/>
          </a:prstGeom>
        </p:spPr>
      </p:pic>
      <p:sp>
        <p:nvSpPr>
          <p:cNvPr id="3" name="Marcador de contenido 2">
            <a:extLst>
              <a:ext uri="{FF2B5EF4-FFF2-40B4-BE49-F238E27FC236}">
                <a16:creationId xmlns:a16="http://schemas.microsoft.com/office/drawing/2014/main" id="{DA677873-00D5-445C-960E-0DC8E197450F}"/>
              </a:ext>
            </a:extLst>
          </p:cNvPr>
          <p:cNvSpPr>
            <a:spLocks noGrp="1"/>
          </p:cNvSpPr>
          <p:nvPr>
            <p:ph idx="1"/>
          </p:nvPr>
        </p:nvSpPr>
        <p:spPr>
          <a:xfrm>
            <a:off x="6406429" y="2599509"/>
            <a:ext cx="4530898" cy="3639450"/>
          </a:xfrm>
        </p:spPr>
        <p:txBody>
          <a:bodyPr anchor="ctr">
            <a:normAutofit/>
          </a:bodyPr>
          <a:lstStyle/>
          <a:p>
            <a:pPr marL="0" indent="0">
              <a:buNone/>
            </a:pPr>
            <a:r>
              <a:rPr lang="es-MX" sz="2000" b="1" dirty="0"/>
              <a:t>Génesis 2:21 </a:t>
            </a:r>
            <a:r>
              <a:rPr lang="es-MX" sz="2000" i="1" dirty="0"/>
              <a:t>Entonces Jehová Dios hizo caer sueño profundo sobre Adán, y mientras éste dormía, tomó una de sus costillas, y cerró la carne en su lugar</a:t>
            </a:r>
            <a:r>
              <a:rPr lang="es-MX" sz="2000" dirty="0"/>
              <a:t>.</a:t>
            </a:r>
          </a:p>
          <a:p>
            <a:pPr marL="457200" indent="-457200">
              <a:buFont typeface="+mj-lt"/>
              <a:buAutoNum type="arabicPeriod"/>
            </a:pPr>
            <a:r>
              <a:rPr lang="es-MX" sz="2000" dirty="0"/>
              <a:t> ¿Por qué Dios no hizo el par juntos cómo los demás animales?</a:t>
            </a:r>
          </a:p>
          <a:p>
            <a:pPr marL="457200" indent="-457200">
              <a:buFont typeface="+mj-lt"/>
              <a:buAutoNum type="arabicPeriod"/>
            </a:pPr>
            <a:endParaRPr lang="es-MX" sz="2000" dirty="0"/>
          </a:p>
        </p:txBody>
      </p:sp>
      <p:sp>
        <p:nvSpPr>
          <p:cNvPr id="38" name="Rectangle 37">
            <a:extLst>
              <a:ext uri="{FF2B5EF4-FFF2-40B4-BE49-F238E27FC236}">
                <a16:creationId xmlns:a16="http://schemas.microsoft.com/office/drawing/2014/main" id="{5A55FBCD-CD42-40F5-8A1B-3203F9CAE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Marcador de pie de página 2">
            <a:extLst>
              <a:ext uri="{FF2B5EF4-FFF2-40B4-BE49-F238E27FC236}">
                <a16:creationId xmlns:a16="http://schemas.microsoft.com/office/drawing/2014/main" id="{08AABD0E-DC46-490F-9343-50A684BC4C60}"/>
              </a:ext>
            </a:extLst>
          </p:cNvPr>
          <p:cNvSpPr>
            <a:spLocks noGrp="1"/>
          </p:cNvSpPr>
          <p:nvPr>
            <p:ph type="ftr" sz="quarter" idx="11"/>
          </p:nvPr>
        </p:nvSpPr>
        <p:spPr>
          <a:xfrm>
            <a:off x="4038600" y="6356350"/>
            <a:ext cx="4114800" cy="365125"/>
          </a:xfrm>
        </p:spPr>
        <p:txBody>
          <a:bodyPr/>
          <a:lstStyle/>
          <a:p>
            <a:r>
              <a:rPr lang="es-MX" dirty="0"/>
              <a:t>Ibf-Tlahuac.com  Pastor David Cox</a:t>
            </a:r>
          </a:p>
        </p:txBody>
      </p:sp>
      <p:sp>
        <p:nvSpPr>
          <p:cNvPr id="10" name="Marcador de número de diapositiva 3">
            <a:extLst>
              <a:ext uri="{FF2B5EF4-FFF2-40B4-BE49-F238E27FC236}">
                <a16:creationId xmlns:a16="http://schemas.microsoft.com/office/drawing/2014/main" id="{85588E32-DEF6-4CE3-82E9-3A0AC160A93C}"/>
              </a:ext>
            </a:extLst>
          </p:cNvPr>
          <p:cNvSpPr>
            <a:spLocks noGrp="1"/>
          </p:cNvSpPr>
          <p:nvPr>
            <p:ph type="sldNum" sz="quarter" idx="12"/>
          </p:nvPr>
        </p:nvSpPr>
        <p:spPr>
          <a:xfrm>
            <a:off x="8610600" y="6356350"/>
            <a:ext cx="2743200" cy="365125"/>
          </a:xfrm>
        </p:spPr>
        <p:txBody>
          <a:bodyPr/>
          <a:lstStyle/>
          <a:p>
            <a:fld id="{E84D0AC9-359E-471C-824E-6F675F3A15D3}" type="slidenum">
              <a:rPr lang="es-MX" smtClean="0"/>
              <a:t>10</a:t>
            </a:fld>
            <a:endParaRPr lang="es-MX"/>
          </a:p>
        </p:txBody>
      </p:sp>
    </p:spTree>
    <p:extLst>
      <p:ext uri="{BB962C8B-B14F-4D97-AF65-F5344CB8AC3E}">
        <p14:creationId xmlns:p14="http://schemas.microsoft.com/office/powerpoint/2010/main" val="388032243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9264BFD-360D-430E-B593-7BC0D00FBD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A4538145-ACBA-40C0-AFBD-DE742723D5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2191996" cy="6858000"/>
            <a:chOff x="1" y="0"/>
            <a:chExt cx="12191996" cy="6858000"/>
          </a:xfrm>
        </p:grpSpPr>
        <p:sp useBgFill="1">
          <p:nvSpPr>
            <p:cNvPr id="13" name="Rectangle 12">
              <a:extLst>
                <a:ext uri="{FF2B5EF4-FFF2-40B4-BE49-F238E27FC236}">
                  <a16:creationId xmlns:a16="http://schemas.microsoft.com/office/drawing/2014/main" id="{7BAD3960-6DE9-4457-8083-F6FFBD58D7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ltGray">
            <a:xfrm>
              <a:off x="1" y="0"/>
              <a:ext cx="12191996" cy="6858000"/>
            </a:xfrm>
            <a:prstGeom prst="rect">
              <a:avLst/>
            </a:prstGeom>
            <a:ln w="0">
              <a:noFill/>
              <a:prstDash val="solid"/>
              <a:round/>
              <a:headEnd/>
              <a:tailEnd/>
            </a:ln>
          </p:spPr>
          <p:txBody>
            <a:bodyPr rtlCol="0" anchor="ctr"/>
            <a:lstStyle/>
            <a:p>
              <a:pPr algn="ctr" defTabSz="457200"/>
              <a:endParaRPr lang="en-US">
                <a:solidFill>
                  <a:schemeClr val="tx1"/>
                </a:solidFill>
              </a:endParaRPr>
            </a:p>
          </p:txBody>
        </p:sp>
        <p:sp>
          <p:nvSpPr>
            <p:cNvPr id="14" name="Rectangle 13">
              <a:extLst>
                <a:ext uri="{FF2B5EF4-FFF2-40B4-BE49-F238E27FC236}">
                  <a16:creationId xmlns:a16="http://schemas.microsoft.com/office/drawing/2014/main" id="{F3F5E368-26F9-408D-9C1D-D007FCE0C2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ltGray">
            <a:xfrm>
              <a:off x="1" y="0"/>
              <a:ext cx="12191996" cy="6858000"/>
            </a:xfrm>
            <a:prstGeom prst="rect">
              <a:avLst/>
            </a:prstGeom>
            <a:solidFill>
              <a:schemeClr val="accent1">
                <a:lumMod val="50000"/>
                <a:alpha val="25000"/>
              </a:schemeClr>
            </a:solidFill>
            <a:ln w="0">
              <a:noFill/>
              <a:prstDash val="solid"/>
              <a:round/>
              <a:headEnd/>
              <a:tailEnd/>
            </a:ln>
          </p:spPr>
          <p:txBody>
            <a:bodyPr rtlCol="0" anchor="ctr"/>
            <a:lstStyle/>
            <a:p>
              <a:pPr algn="ctr" defTabSz="457200"/>
              <a:endParaRPr lang="en-US" dirty="0">
                <a:solidFill>
                  <a:schemeClr val="tx1"/>
                </a:solidFill>
              </a:endParaRPr>
            </a:p>
          </p:txBody>
        </p:sp>
      </p:grpSp>
      <p:sp>
        <p:nvSpPr>
          <p:cNvPr id="2" name="Título 1">
            <a:extLst>
              <a:ext uri="{FF2B5EF4-FFF2-40B4-BE49-F238E27FC236}">
                <a16:creationId xmlns:a16="http://schemas.microsoft.com/office/drawing/2014/main" id="{4B9E833B-166B-4468-B361-BE2BB20AF101}"/>
              </a:ext>
            </a:extLst>
          </p:cNvPr>
          <p:cNvSpPr>
            <a:spLocks noGrp="1"/>
          </p:cNvSpPr>
          <p:nvPr>
            <p:ph type="title"/>
          </p:nvPr>
        </p:nvSpPr>
        <p:spPr>
          <a:xfrm>
            <a:off x="765051" y="662400"/>
            <a:ext cx="4516505" cy="1492132"/>
          </a:xfrm>
        </p:spPr>
        <p:txBody>
          <a:bodyPr anchor="t">
            <a:normAutofit/>
          </a:bodyPr>
          <a:lstStyle/>
          <a:p>
            <a:r>
              <a:rPr lang="es-MX" dirty="0"/>
              <a:t>Su deseo será para su marido</a:t>
            </a:r>
          </a:p>
        </p:txBody>
      </p:sp>
      <p:sp>
        <p:nvSpPr>
          <p:cNvPr id="3" name="Marcador de contenido 2">
            <a:extLst>
              <a:ext uri="{FF2B5EF4-FFF2-40B4-BE49-F238E27FC236}">
                <a16:creationId xmlns:a16="http://schemas.microsoft.com/office/drawing/2014/main" id="{A573CD58-BE7F-40AD-A23F-94EF9D973F67}"/>
              </a:ext>
            </a:extLst>
          </p:cNvPr>
          <p:cNvSpPr>
            <a:spLocks noGrp="1"/>
          </p:cNvSpPr>
          <p:nvPr>
            <p:ph idx="1"/>
          </p:nvPr>
        </p:nvSpPr>
        <p:spPr>
          <a:xfrm>
            <a:off x="765052" y="2286000"/>
            <a:ext cx="5022320" cy="4087367"/>
          </a:xfrm>
        </p:spPr>
        <p:txBody>
          <a:bodyPr>
            <a:normAutofit fontScale="85000" lnSpcReduction="20000"/>
          </a:bodyPr>
          <a:lstStyle/>
          <a:p>
            <a:pPr marL="0" indent="0">
              <a:buNone/>
            </a:pPr>
            <a:r>
              <a:rPr lang="es-MX" b="1" dirty="0">
                <a:solidFill>
                  <a:schemeClr val="tx1">
                    <a:alpha val="60000"/>
                  </a:schemeClr>
                </a:solidFill>
              </a:rPr>
              <a:t>Génesis 3:16 </a:t>
            </a:r>
            <a:r>
              <a:rPr lang="es-MX" i="1" dirty="0">
                <a:solidFill>
                  <a:schemeClr val="tx1">
                    <a:alpha val="60000"/>
                  </a:schemeClr>
                </a:solidFill>
              </a:rPr>
              <a:t>A la mujer dijo: Multiplicaré en gran manera los dolores en tus preñeces; con dolor darás a luz los hijos; y </a:t>
            </a:r>
            <a:r>
              <a:rPr lang="es-MX" b="1" i="1" u="sng" dirty="0">
                <a:solidFill>
                  <a:srgbClr val="FF0000">
                    <a:alpha val="60000"/>
                  </a:srgbClr>
                </a:solidFill>
              </a:rPr>
              <a:t>tu deseo será para tu marido, y él se enseñoreará de ti</a:t>
            </a:r>
            <a:r>
              <a:rPr lang="es-MX" i="1" dirty="0">
                <a:solidFill>
                  <a:schemeClr val="tx1">
                    <a:alpha val="60000"/>
                  </a:schemeClr>
                </a:solidFill>
              </a:rPr>
              <a:t>.</a:t>
            </a:r>
          </a:p>
          <a:p>
            <a:pPr marL="0" indent="0">
              <a:buNone/>
            </a:pPr>
            <a:r>
              <a:rPr lang="es-MX" b="1" dirty="0">
                <a:solidFill>
                  <a:schemeClr val="tx1">
                    <a:alpha val="60000"/>
                  </a:schemeClr>
                </a:solidFill>
              </a:rPr>
              <a:t>Efesios 5:22 </a:t>
            </a:r>
            <a:r>
              <a:rPr lang="es-MX" b="1" i="1" u="sng" dirty="0">
                <a:solidFill>
                  <a:schemeClr val="tx1">
                    <a:alpha val="60000"/>
                  </a:schemeClr>
                </a:solidFill>
              </a:rPr>
              <a:t>Las casadas estén sujetas a sus propios maridos, </a:t>
            </a:r>
            <a:r>
              <a:rPr lang="es-MX" b="1" i="1" u="sng" dirty="0">
                <a:solidFill>
                  <a:srgbClr val="FF0000">
                    <a:alpha val="60000"/>
                  </a:srgbClr>
                </a:solidFill>
              </a:rPr>
              <a:t>como al Señor</a:t>
            </a:r>
            <a:r>
              <a:rPr lang="es-MX" i="1" dirty="0">
                <a:solidFill>
                  <a:schemeClr val="tx1">
                    <a:alpha val="60000"/>
                  </a:schemeClr>
                </a:solidFill>
              </a:rPr>
              <a:t>; </a:t>
            </a:r>
            <a:r>
              <a:rPr lang="es-MX" b="1" dirty="0">
                <a:solidFill>
                  <a:schemeClr val="tx1">
                    <a:alpha val="60000"/>
                  </a:schemeClr>
                </a:solidFill>
              </a:rPr>
              <a:t>23</a:t>
            </a:r>
            <a:r>
              <a:rPr lang="es-MX" i="1" dirty="0">
                <a:solidFill>
                  <a:schemeClr val="tx1">
                    <a:alpha val="60000"/>
                  </a:schemeClr>
                </a:solidFill>
              </a:rPr>
              <a:t> porque el marido es cabeza de la mujer, así como Cristo es cabeza de la iglesia, la cual es su cuerpo, y él es su Salvador. </a:t>
            </a:r>
            <a:r>
              <a:rPr lang="es-MX" b="1" dirty="0">
                <a:solidFill>
                  <a:schemeClr val="tx1">
                    <a:alpha val="60000"/>
                  </a:schemeClr>
                </a:solidFill>
              </a:rPr>
              <a:t>24</a:t>
            </a:r>
            <a:r>
              <a:rPr lang="es-MX" i="1" dirty="0">
                <a:solidFill>
                  <a:schemeClr val="tx1">
                    <a:alpha val="60000"/>
                  </a:schemeClr>
                </a:solidFill>
              </a:rPr>
              <a:t> Así que, como la iglesia está sujeta a Cristo, así también las casadas lo estén a « sus» maridos en todo.</a:t>
            </a:r>
          </a:p>
          <a:p>
            <a:endParaRPr lang="es-MX" sz="2000" dirty="0">
              <a:solidFill>
                <a:schemeClr val="tx1">
                  <a:alpha val="60000"/>
                </a:schemeClr>
              </a:solidFill>
            </a:endParaRPr>
          </a:p>
        </p:txBody>
      </p:sp>
      <p:sp>
        <p:nvSpPr>
          <p:cNvPr id="16" name="Freeform: Shape 15">
            <a:extLst>
              <a:ext uri="{FF2B5EF4-FFF2-40B4-BE49-F238E27FC236}">
                <a16:creationId xmlns:a16="http://schemas.microsoft.com/office/drawing/2014/main" id="{F249C1C3-EBDE-4C27-BD12-A6AE40A4D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87375" y="0"/>
            <a:ext cx="6404625" cy="6373368"/>
          </a:xfrm>
          <a:custGeom>
            <a:avLst/>
            <a:gdLst>
              <a:gd name="connsiteX0" fmla="*/ 353272 w 6404625"/>
              <a:gd name="connsiteY0" fmla="*/ 0 h 6373368"/>
              <a:gd name="connsiteX1" fmla="*/ 6404625 w 6404625"/>
              <a:gd name="connsiteY1" fmla="*/ 0 h 6373368"/>
              <a:gd name="connsiteX2" fmla="*/ 6404625 w 6404625"/>
              <a:gd name="connsiteY2" fmla="*/ 6008204 h 6373368"/>
              <a:gd name="connsiteX3" fmla="*/ 6374459 w 6404625"/>
              <a:gd name="connsiteY3" fmla="*/ 6023890 h 6373368"/>
              <a:gd name="connsiteX4" fmla="*/ 6290584 w 6404625"/>
              <a:gd name="connsiteY4" fmla="*/ 6049055 h 6373368"/>
              <a:gd name="connsiteX5" fmla="*/ 6203913 w 6404625"/>
              <a:gd name="connsiteY5" fmla="*/ 6060237 h 6373368"/>
              <a:gd name="connsiteX6" fmla="*/ 6114448 w 6404625"/>
              <a:gd name="connsiteY6" fmla="*/ 6063033 h 6373368"/>
              <a:gd name="connsiteX7" fmla="*/ 6019391 w 6404625"/>
              <a:gd name="connsiteY7" fmla="*/ 6054644 h 6373368"/>
              <a:gd name="connsiteX8" fmla="*/ 5924332 w 6404625"/>
              <a:gd name="connsiteY8" fmla="*/ 6043462 h 6373368"/>
              <a:gd name="connsiteX9" fmla="*/ 5829275 w 6404625"/>
              <a:gd name="connsiteY9" fmla="*/ 6029482 h 6373368"/>
              <a:gd name="connsiteX10" fmla="*/ 5734216 w 6404625"/>
              <a:gd name="connsiteY10" fmla="*/ 6018300 h 6373368"/>
              <a:gd name="connsiteX11" fmla="*/ 5639159 w 6404625"/>
              <a:gd name="connsiteY11" fmla="*/ 6012708 h 6373368"/>
              <a:gd name="connsiteX12" fmla="*/ 5546898 w 6404625"/>
              <a:gd name="connsiteY12" fmla="*/ 6012708 h 6373368"/>
              <a:gd name="connsiteX13" fmla="*/ 5460227 w 6404625"/>
              <a:gd name="connsiteY13" fmla="*/ 6023890 h 6373368"/>
              <a:gd name="connsiteX14" fmla="*/ 5370760 w 6404625"/>
              <a:gd name="connsiteY14" fmla="*/ 6046258 h 6373368"/>
              <a:gd name="connsiteX15" fmla="*/ 5289681 w 6404625"/>
              <a:gd name="connsiteY15" fmla="*/ 6079807 h 6373368"/>
              <a:gd name="connsiteX16" fmla="*/ 5205808 w 6404625"/>
              <a:gd name="connsiteY16" fmla="*/ 6124541 h 6373368"/>
              <a:gd name="connsiteX17" fmla="*/ 5121933 w 6404625"/>
              <a:gd name="connsiteY17" fmla="*/ 6169276 h 6373368"/>
              <a:gd name="connsiteX18" fmla="*/ 5038061 w 6404625"/>
              <a:gd name="connsiteY18" fmla="*/ 6219598 h 6373368"/>
              <a:gd name="connsiteX19" fmla="*/ 4956981 w 6404625"/>
              <a:gd name="connsiteY19" fmla="*/ 6267129 h 6373368"/>
              <a:gd name="connsiteX20" fmla="*/ 4870311 w 6404625"/>
              <a:gd name="connsiteY20" fmla="*/ 6309065 h 6373368"/>
              <a:gd name="connsiteX21" fmla="*/ 4786435 w 6404625"/>
              <a:gd name="connsiteY21" fmla="*/ 6342614 h 6373368"/>
              <a:gd name="connsiteX22" fmla="*/ 4699765 w 6404625"/>
              <a:gd name="connsiteY22" fmla="*/ 6364982 h 6373368"/>
              <a:gd name="connsiteX23" fmla="*/ 4610299 w 6404625"/>
              <a:gd name="connsiteY23" fmla="*/ 6373368 h 6373368"/>
              <a:gd name="connsiteX24" fmla="*/ 4520833 w 6404625"/>
              <a:gd name="connsiteY24" fmla="*/ 6364982 h 6373368"/>
              <a:gd name="connsiteX25" fmla="*/ 4434163 w 6404625"/>
              <a:gd name="connsiteY25" fmla="*/ 6342614 h 6373368"/>
              <a:gd name="connsiteX26" fmla="*/ 4350289 w 6404625"/>
              <a:gd name="connsiteY26" fmla="*/ 6309065 h 6373368"/>
              <a:gd name="connsiteX27" fmla="*/ 4263617 w 6404625"/>
              <a:gd name="connsiteY27" fmla="*/ 6267129 h 6373368"/>
              <a:gd name="connsiteX28" fmla="*/ 4182539 w 6404625"/>
              <a:gd name="connsiteY28" fmla="*/ 6219598 h 6373368"/>
              <a:gd name="connsiteX29" fmla="*/ 4098666 w 6404625"/>
              <a:gd name="connsiteY29" fmla="*/ 6169276 h 6373368"/>
              <a:gd name="connsiteX30" fmla="*/ 4014791 w 6404625"/>
              <a:gd name="connsiteY30" fmla="*/ 6124541 h 6373368"/>
              <a:gd name="connsiteX31" fmla="*/ 3930916 w 6404625"/>
              <a:gd name="connsiteY31" fmla="*/ 6079807 h 6373368"/>
              <a:gd name="connsiteX32" fmla="*/ 3847041 w 6404625"/>
              <a:gd name="connsiteY32" fmla="*/ 6046258 h 6373368"/>
              <a:gd name="connsiteX33" fmla="*/ 3760372 w 6404625"/>
              <a:gd name="connsiteY33" fmla="*/ 6023890 h 6373368"/>
              <a:gd name="connsiteX34" fmla="*/ 3673701 w 6404625"/>
              <a:gd name="connsiteY34" fmla="*/ 6012708 h 6373368"/>
              <a:gd name="connsiteX35" fmla="*/ 3581438 w 6404625"/>
              <a:gd name="connsiteY35" fmla="*/ 6012708 h 6373368"/>
              <a:gd name="connsiteX36" fmla="*/ 3486381 w 6404625"/>
              <a:gd name="connsiteY36" fmla="*/ 6018300 h 6373368"/>
              <a:gd name="connsiteX37" fmla="*/ 3391322 w 6404625"/>
              <a:gd name="connsiteY37" fmla="*/ 6029482 h 6373368"/>
              <a:gd name="connsiteX38" fmla="*/ 3296265 w 6404625"/>
              <a:gd name="connsiteY38" fmla="*/ 6043462 h 6373368"/>
              <a:gd name="connsiteX39" fmla="*/ 3201210 w 6404625"/>
              <a:gd name="connsiteY39" fmla="*/ 6054644 h 6373368"/>
              <a:gd name="connsiteX40" fmla="*/ 3106151 w 6404625"/>
              <a:gd name="connsiteY40" fmla="*/ 6063033 h 6373368"/>
              <a:gd name="connsiteX41" fmla="*/ 3016684 w 6404625"/>
              <a:gd name="connsiteY41" fmla="*/ 6060237 h 6373368"/>
              <a:gd name="connsiteX42" fmla="*/ 2930015 w 6404625"/>
              <a:gd name="connsiteY42" fmla="*/ 6049055 h 6373368"/>
              <a:gd name="connsiteX43" fmla="*/ 2846140 w 6404625"/>
              <a:gd name="connsiteY43" fmla="*/ 6023890 h 6373368"/>
              <a:gd name="connsiteX44" fmla="*/ 2776243 w 6404625"/>
              <a:gd name="connsiteY44" fmla="*/ 5987546 h 6373368"/>
              <a:gd name="connsiteX45" fmla="*/ 2709145 w 6404625"/>
              <a:gd name="connsiteY45" fmla="*/ 5940017 h 6373368"/>
              <a:gd name="connsiteX46" fmla="*/ 2650432 w 6404625"/>
              <a:gd name="connsiteY46" fmla="*/ 5884101 h 6373368"/>
              <a:gd name="connsiteX47" fmla="*/ 2591719 w 6404625"/>
              <a:gd name="connsiteY47" fmla="*/ 5819798 h 6373368"/>
              <a:gd name="connsiteX48" fmla="*/ 2538599 w 6404625"/>
              <a:gd name="connsiteY48" fmla="*/ 5752697 h 6373368"/>
              <a:gd name="connsiteX49" fmla="*/ 2485480 w 6404625"/>
              <a:gd name="connsiteY49" fmla="*/ 5682802 h 6373368"/>
              <a:gd name="connsiteX50" fmla="*/ 2432360 w 6404625"/>
              <a:gd name="connsiteY50" fmla="*/ 5612908 h 6373368"/>
              <a:gd name="connsiteX51" fmla="*/ 2379237 w 6404625"/>
              <a:gd name="connsiteY51" fmla="*/ 5545809 h 6373368"/>
              <a:gd name="connsiteX52" fmla="*/ 2323320 w 6404625"/>
              <a:gd name="connsiteY52" fmla="*/ 5481502 h 6373368"/>
              <a:gd name="connsiteX53" fmla="*/ 2259018 w 6404625"/>
              <a:gd name="connsiteY53" fmla="*/ 5425586 h 6373368"/>
              <a:gd name="connsiteX54" fmla="*/ 2197511 w 6404625"/>
              <a:gd name="connsiteY54" fmla="*/ 5375263 h 6373368"/>
              <a:gd name="connsiteX55" fmla="*/ 2127614 w 6404625"/>
              <a:gd name="connsiteY55" fmla="*/ 5336121 h 6373368"/>
              <a:gd name="connsiteX56" fmla="*/ 2052128 w 6404625"/>
              <a:gd name="connsiteY56" fmla="*/ 5302573 h 6373368"/>
              <a:gd name="connsiteX57" fmla="*/ 1971049 w 6404625"/>
              <a:gd name="connsiteY57" fmla="*/ 5274612 h 6373368"/>
              <a:gd name="connsiteX58" fmla="*/ 1887176 w 6404625"/>
              <a:gd name="connsiteY58" fmla="*/ 5249450 h 6373368"/>
              <a:gd name="connsiteX59" fmla="*/ 1803301 w 6404625"/>
              <a:gd name="connsiteY59" fmla="*/ 5227084 h 6373368"/>
              <a:gd name="connsiteX60" fmla="*/ 1716630 w 6404625"/>
              <a:gd name="connsiteY60" fmla="*/ 5204720 h 6373368"/>
              <a:gd name="connsiteX61" fmla="*/ 1635551 w 6404625"/>
              <a:gd name="connsiteY61" fmla="*/ 5179557 h 6373368"/>
              <a:gd name="connsiteX62" fmla="*/ 1554473 w 6404625"/>
              <a:gd name="connsiteY62" fmla="*/ 5151597 h 6373368"/>
              <a:gd name="connsiteX63" fmla="*/ 1478988 w 6404625"/>
              <a:gd name="connsiteY63" fmla="*/ 5118049 h 6373368"/>
              <a:gd name="connsiteX64" fmla="*/ 1411887 w 6404625"/>
              <a:gd name="connsiteY64" fmla="*/ 5076112 h 6373368"/>
              <a:gd name="connsiteX65" fmla="*/ 1350380 w 6404625"/>
              <a:gd name="connsiteY65" fmla="*/ 5025785 h 6373368"/>
              <a:gd name="connsiteX66" fmla="*/ 1300053 w 6404625"/>
              <a:gd name="connsiteY66" fmla="*/ 4964279 h 6373368"/>
              <a:gd name="connsiteX67" fmla="*/ 1258117 w 6404625"/>
              <a:gd name="connsiteY67" fmla="*/ 4897178 h 6373368"/>
              <a:gd name="connsiteX68" fmla="*/ 1224567 w 6404625"/>
              <a:gd name="connsiteY68" fmla="*/ 4821691 h 6373368"/>
              <a:gd name="connsiteX69" fmla="*/ 1196609 w 6404625"/>
              <a:gd name="connsiteY69" fmla="*/ 4740614 h 6373368"/>
              <a:gd name="connsiteX70" fmla="*/ 1171447 w 6404625"/>
              <a:gd name="connsiteY70" fmla="*/ 4659533 h 6373368"/>
              <a:gd name="connsiteX71" fmla="*/ 1149080 w 6404625"/>
              <a:gd name="connsiteY71" fmla="*/ 4572865 h 6373368"/>
              <a:gd name="connsiteX72" fmla="*/ 1126714 w 6404625"/>
              <a:gd name="connsiteY72" fmla="*/ 4488990 h 6373368"/>
              <a:gd name="connsiteX73" fmla="*/ 1101552 w 6404625"/>
              <a:gd name="connsiteY73" fmla="*/ 4405115 h 6373368"/>
              <a:gd name="connsiteX74" fmla="*/ 1073593 w 6404625"/>
              <a:gd name="connsiteY74" fmla="*/ 4324036 h 6373368"/>
              <a:gd name="connsiteX75" fmla="*/ 1040045 w 6404625"/>
              <a:gd name="connsiteY75" fmla="*/ 4248549 h 6373368"/>
              <a:gd name="connsiteX76" fmla="*/ 1000902 w 6404625"/>
              <a:gd name="connsiteY76" fmla="*/ 4178654 h 6373368"/>
              <a:gd name="connsiteX77" fmla="*/ 950576 w 6404625"/>
              <a:gd name="connsiteY77" fmla="*/ 4117146 h 6373368"/>
              <a:gd name="connsiteX78" fmla="*/ 894659 w 6404625"/>
              <a:gd name="connsiteY78" fmla="*/ 4052841 h 6373368"/>
              <a:gd name="connsiteX79" fmla="*/ 830356 w 6404625"/>
              <a:gd name="connsiteY79" fmla="*/ 3996926 h 6373368"/>
              <a:gd name="connsiteX80" fmla="*/ 760460 w 6404625"/>
              <a:gd name="connsiteY80" fmla="*/ 3943806 h 6373368"/>
              <a:gd name="connsiteX81" fmla="*/ 690567 w 6404625"/>
              <a:gd name="connsiteY81" fmla="*/ 3890685 h 6373368"/>
              <a:gd name="connsiteX82" fmla="*/ 620671 w 6404625"/>
              <a:gd name="connsiteY82" fmla="*/ 3837564 h 6373368"/>
              <a:gd name="connsiteX83" fmla="*/ 553571 w 6404625"/>
              <a:gd name="connsiteY83" fmla="*/ 3784444 h 6373368"/>
              <a:gd name="connsiteX84" fmla="*/ 489269 w 6404625"/>
              <a:gd name="connsiteY84" fmla="*/ 3725731 h 6373368"/>
              <a:gd name="connsiteX85" fmla="*/ 433350 w 6404625"/>
              <a:gd name="connsiteY85" fmla="*/ 3667021 h 6373368"/>
              <a:gd name="connsiteX86" fmla="*/ 385824 w 6404625"/>
              <a:gd name="connsiteY86" fmla="*/ 3599922 h 6373368"/>
              <a:gd name="connsiteX87" fmla="*/ 349477 w 6404625"/>
              <a:gd name="connsiteY87" fmla="*/ 3530025 h 6373368"/>
              <a:gd name="connsiteX88" fmla="*/ 324315 w 6404625"/>
              <a:gd name="connsiteY88" fmla="*/ 3446150 h 6373368"/>
              <a:gd name="connsiteX89" fmla="*/ 313131 w 6404625"/>
              <a:gd name="connsiteY89" fmla="*/ 3359479 h 6373368"/>
              <a:gd name="connsiteX90" fmla="*/ 310335 w 6404625"/>
              <a:gd name="connsiteY90" fmla="*/ 3270014 h 6373368"/>
              <a:gd name="connsiteX91" fmla="*/ 318723 w 6404625"/>
              <a:gd name="connsiteY91" fmla="*/ 3174955 h 6373368"/>
              <a:gd name="connsiteX92" fmla="*/ 329907 w 6404625"/>
              <a:gd name="connsiteY92" fmla="*/ 3079898 h 6373368"/>
              <a:gd name="connsiteX93" fmla="*/ 343885 w 6404625"/>
              <a:gd name="connsiteY93" fmla="*/ 2984841 h 6373368"/>
              <a:gd name="connsiteX94" fmla="*/ 355069 w 6404625"/>
              <a:gd name="connsiteY94" fmla="*/ 2889784 h 6373368"/>
              <a:gd name="connsiteX95" fmla="*/ 360659 w 6404625"/>
              <a:gd name="connsiteY95" fmla="*/ 2794725 h 6373368"/>
              <a:gd name="connsiteX96" fmla="*/ 360659 w 6404625"/>
              <a:gd name="connsiteY96" fmla="*/ 2702464 h 6373368"/>
              <a:gd name="connsiteX97" fmla="*/ 349477 w 6404625"/>
              <a:gd name="connsiteY97" fmla="*/ 2615793 h 6373368"/>
              <a:gd name="connsiteX98" fmla="*/ 327111 w 6404625"/>
              <a:gd name="connsiteY98" fmla="*/ 2529122 h 6373368"/>
              <a:gd name="connsiteX99" fmla="*/ 293561 w 6404625"/>
              <a:gd name="connsiteY99" fmla="*/ 2448045 h 6373368"/>
              <a:gd name="connsiteX100" fmla="*/ 251625 w 6404625"/>
              <a:gd name="connsiteY100" fmla="*/ 2364170 h 6373368"/>
              <a:gd name="connsiteX101" fmla="*/ 204096 w 6404625"/>
              <a:gd name="connsiteY101" fmla="*/ 2280295 h 6373368"/>
              <a:gd name="connsiteX102" fmla="*/ 153769 w 6404625"/>
              <a:gd name="connsiteY102" fmla="*/ 2196423 h 6373368"/>
              <a:gd name="connsiteX103" fmla="*/ 106240 w 6404625"/>
              <a:gd name="connsiteY103" fmla="*/ 2115344 h 6373368"/>
              <a:gd name="connsiteX104" fmla="*/ 64305 w 6404625"/>
              <a:gd name="connsiteY104" fmla="*/ 2028673 h 6373368"/>
              <a:gd name="connsiteX105" fmla="*/ 30754 w 6404625"/>
              <a:gd name="connsiteY105" fmla="*/ 1944798 h 6373368"/>
              <a:gd name="connsiteX106" fmla="*/ 8387 w 6404625"/>
              <a:gd name="connsiteY106" fmla="*/ 1858129 h 6373368"/>
              <a:gd name="connsiteX107" fmla="*/ 0 w 6404625"/>
              <a:gd name="connsiteY107" fmla="*/ 1768662 h 6373368"/>
              <a:gd name="connsiteX108" fmla="*/ 8387 w 6404625"/>
              <a:gd name="connsiteY108" fmla="*/ 1679195 h 6373368"/>
              <a:gd name="connsiteX109" fmla="*/ 30754 w 6404625"/>
              <a:gd name="connsiteY109" fmla="*/ 1592526 h 6373368"/>
              <a:gd name="connsiteX110" fmla="*/ 64305 w 6404625"/>
              <a:gd name="connsiteY110" fmla="*/ 1508651 h 6373368"/>
              <a:gd name="connsiteX111" fmla="*/ 106240 w 6404625"/>
              <a:gd name="connsiteY111" fmla="*/ 1421980 h 6373368"/>
              <a:gd name="connsiteX112" fmla="*/ 153769 w 6404625"/>
              <a:gd name="connsiteY112" fmla="*/ 1340903 h 6373368"/>
              <a:gd name="connsiteX113" fmla="*/ 204096 w 6404625"/>
              <a:gd name="connsiteY113" fmla="*/ 1257028 h 6373368"/>
              <a:gd name="connsiteX114" fmla="*/ 251625 w 6404625"/>
              <a:gd name="connsiteY114" fmla="*/ 1173153 h 6373368"/>
              <a:gd name="connsiteX115" fmla="*/ 293561 w 6404625"/>
              <a:gd name="connsiteY115" fmla="*/ 1089278 h 6373368"/>
              <a:gd name="connsiteX116" fmla="*/ 327111 w 6404625"/>
              <a:gd name="connsiteY116" fmla="*/ 1008199 h 6373368"/>
              <a:gd name="connsiteX117" fmla="*/ 349477 w 6404625"/>
              <a:gd name="connsiteY117" fmla="*/ 921528 h 6373368"/>
              <a:gd name="connsiteX118" fmla="*/ 360659 w 6404625"/>
              <a:gd name="connsiteY118" fmla="*/ 834859 h 6373368"/>
              <a:gd name="connsiteX119" fmla="*/ 360659 w 6404625"/>
              <a:gd name="connsiteY119" fmla="*/ 742599 h 6373368"/>
              <a:gd name="connsiteX120" fmla="*/ 355069 w 6404625"/>
              <a:gd name="connsiteY120" fmla="*/ 647539 h 6373368"/>
              <a:gd name="connsiteX121" fmla="*/ 343885 w 6404625"/>
              <a:gd name="connsiteY121" fmla="*/ 552482 h 6373368"/>
              <a:gd name="connsiteX122" fmla="*/ 329907 w 6404625"/>
              <a:gd name="connsiteY122" fmla="*/ 457425 h 6373368"/>
              <a:gd name="connsiteX123" fmla="*/ 318723 w 6404625"/>
              <a:gd name="connsiteY123" fmla="*/ 362366 h 6373368"/>
              <a:gd name="connsiteX124" fmla="*/ 310335 w 6404625"/>
              <a:gd name="connsiteY124" fmla="*/ 267309 h 6373368"/>
              <a:gd name="connsiteX125" fmla="*/ 313131 w 6404625"/>
              <a:gd name="connsiteY125" fmla="*/ 177842 h 6373368"/>
              <a:gd name="connsiteX126" fmla="*/ 324315 w 6404625"/>
              <a:gd name="connsiteY126" fmla="*/ 91173 h 6373368"/>
              <a:gd name="connsiteX127" fmla="*/ 349477 w 6404625"/>
              <a:gd name="connsiteY127" fmla="*/ 7296 h 6373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6404625" h="6373368">
                <a:moveTo>
                  <a:pt x="353272" y="0"/>
                </a:moveTo>
                <a:lnTo>
                  <a:pt x="6404625" y="0"/>
                </a:lnTo>
                <a:lnTo>
                  <a:pt x="6404625" y="6008204"/>
                </a:lnTo>
                <a:lnTo>
                  <a:pt x="6374459" y="6023890"/>
                </a:lnTo>
                <a:lnTo>
                  <a:pt x="6290584" y="6049055"/>
                </a:lnTo>
                <a:lnTo>
                  <a:pt x="6203913" y="6060237"/>
                </a:lnTo>
                <a:lnTo>
                  <a:pt x="6114448" y="6063033"/>
                </a:lnTo>
                <a:lnTo>
                  <a:pt x="6019391" y="6054644"/>
                </a:lnTo>
                <a:lnTo>
                  <a:pt x="5924332" y="6043462"/>
                </a:lnTo>
                <a:lnTo>
                  <a:pt x="5829275" y="6029482"/>
                </a:lnTo>
                <a:lnTo>
                  <a:pt x="5734216" y="6018300"/>
                </a:lnTo>
                <a:lnTo>
                  <a:pt x="5639159" y="6012708"/>
                </a:lnTo>
                <a:lnTo>
                  <a:pt x="5546898" y="6012708"/>
                </a:lnTo>
                <a:lnTo>
                  <a:pt x="5460227" y="6023890"/>
                </a:lnTo>
                <a:lnTo>
                  <a:pt x="5370760" y="6046258"/>
                </a:lnTo>
                <a:lnTo>
                  <a:pt x="5289681" y="6079807"/>
                </a:lnTo>
                <a:lnTo>
                  <a:pt x="5205808" y="6124541"/>
                </a:lnTo>
                <a:lnTo>
                  <a:pt x="5121933" y="6169276"/>
                </a:lnTo>
                <a:lnTo>
                  <a:pt x="5038061" y="6219598"/>
                </a:lnTo>
                <a:lnTo>
                  <a:pt x="4956981" y="6267129"/>
                </a:lnTo>
                <a:lnTo>
                  <a:pt x="4870311" y="6309065"/>
                </a:lnTo>
                <a:lnTo>
                  <a:pt x="4786435" y="6342614"/>
                </a:lnTo>
                <a:lnTo>
                  <a:pt x="4699765" y="6364982"/>
                </a:lnTo>
                <a:lnTo>
                  <a:pt x="4610299" y="6373368"/>
                </a:lnTo>
                <a:lnTo>
                  <a:pt x="4520833" y="6364982"/>
                </a:lnTo>
                <a:lnTo>
                  <a:pt x="4434163" y="6342614"/>
                </a:lnTo>
                <a:lnTo>
                  <a:pt x="4350289" y="6309065"/>
                </a:lnTo>
                <a:lnTo>
                  <a:pt x="4263617" y="6267129"/>
                </a:lnTo>
                <a:lnTo>
                  <a:pt x="4182539" y="6219598"/>
                </a:lnTo>
                <a:lnTo>
                  <a:pt x="4098666" y="6169276"/>
                </a:lnTo>
                <a:lnTo>
                  <a:pt x="4014791" y="6124541"/>
                </a:lnTo>
                <a:lnTo>
                  <a:pt x="3930916" y="6079807"/>
                </a:lnTo>
                <a:lnTo>
                  <a:pt x="3847041" y="6046258"/>
                </a:lnTo>
                <a:lnTo>
                  <a:pt x="3760372" y="6023890"/>
                </a:lnTo>
                <a:lnTo>
                  <a:pt x="3673701" y="6012708"/>
                </a:lnTo>
                <a:lnTo>
                  <a:pt x="3581438" y="6012708"/>
                </a:lnTo>
                <a:lnTo>
                  <a:pt x="3486381" y="6018300"/>
                </a:lnTo>
                <a:lnTo>
                  <a:pt x="3391322" y="6029482"/>
                </a:lnTo>
                <a:lnTo>
                  <a:pt x="3296265" y="6043462"/>
                </a:lnTo>
                <a:lnTo>
                  <a:pt x="3201210" y="6054644"/>
                </a:lnTo>
                <a:lnTo>
                  <a:pt x="3106151" y="6063033"/>
                </a:lnTo>
                <a:lnTo>
                  <a:pt x="3016684" y="6060237"/>
                </a:lnTo>
                <a:lnTo>
                  <a:pt x="2930015" y="6049055"/>
                </a:lnTo>
                <a:lnTo>
                  <a:pt x="2846140" y="6023890"/>
                </a:lnTo>
                <a:lnTo>
                  <a:pt x="2776243" y="5987546"/>
                </a:lnTo>
                <a:lnTo>
                  <a:pt x="2709145" y="5940017"/>
                </a:lnTo>
                <a:lnTo>
                  <a:pt x="2650432" y="5884101"/>
                </a:lnTo>
                <a:lnTo>
                  <a:pt x="2591719" y="5819798"/>
                </a:lnTo>
                <a:lnTo>
                  <a:pt x="2538599" y="5752697"/>
                </a:lnTo>
                <a:lnTo>
                  <a:pt x="2485480" y="5682802"/>
                </a:lnTo>
                <a:lnTo>
                  <a:pt x="2432360" y="5612908"/>
                </a:lnTo>
                <a:lnTo>
                  <a:pt x="2379237" y="5545809"/>
                </a:lnTo>
                <a:lnTo>
                  <a:pt x="2323320" y="5481502"/>
                </a:lnTo>
                <a:lnTo>
                  <a:pt x="2259018" y="5425586"/>
                </a:lnTo>
                <a:lnTo>
                  <a:pt x="2197511" y="5375263"/>
                </a:lnTo>
                <a:lnTo>
                  <a:pt x="2127614" y="5336121"/>
                </a:lnTo>
                <a:lnTo>
                  <a:pt x="2052128" y="5302573"/>
                </a:lnTo>
                <a:lnTo>
                  <a:pt x="1971049" y="5274612"/>
                </a:lnTo>
                <a:lnTo>
                  <a:pt x="1887176" y="5249450"/>
                </a:lnTo>
                <a:lnTo>
                  <a:pt x="1803301" y="5227084"/>
                </a:lnTo>
                <a:lnTo>
                  <a:pt x="1716630" y="5204720"/>
                </a:lnTo>
                <a:lnTo>
                  <a:pt x="1635551" y="5179557"/>
                </a:lnTo>
                <a:lnTo>
                  <a:pt x="1554473" y="5151597"/>
                </a:lnTo>
                <a:lnTo>
                  <a:pt x="1478988" y="5118049"/>
                </a:lnTo>
                <a:lnTo>
                  <a:pt x="1411887" y="5076112"/>
                </a:lnTo>
                <a:lnTo>
                  <a:pt x="1350380" y="5025785"/>
                </a:lnTo>
                <a:lnTo>
                  <a:pt x="1300053" y="4964279"/>
                </a:lnTo>
                <a:lnTo>
                  <a:pt x="1258117" y="4897178"/>
                </a:lnTo>
                <a:lnTo>
                  <a:pt x="1224567" y="4821691"/>
                </a:lnTo>
                <a:lnTo>
                  <a:pt x="1196609" y="4740614"/>
                </a:lnTo>
                <a:lnTo>
                  <a:pt x="1171447" y="4659533"/>
                </a:lnTo>
                <a:lnTo>
                  <a:pt x="1149080" y="4572865"/>
                </a:lnTo>
                <a:lnTo>
                  <a:pt x="1126714" y="4488990"/>
                </a:lnTo>
                <a:lnTo>
                  <a:pt x="1101552" y="4405115"/>
                </a:lnTo>
                <a:lnTo>
                  <a:pt x="1073593" y="4324036"/>
                </a:lnTo>
                <a:lnTo>
                  <a:pt x="1040045" y="4248549"/>
                </a:lnTo>
                <a:lnTo>
                  <a:pt x="1000902" y="4178654"/>
                </a:lnTo>
                <a:lnTo>
                  <a:pt x="950576" y="4117146"/>
                </a:lnTo>
                <a:lnTo>
                  <a:pt x="894659" y="4052841"/>
                </a:lnTo>
                <a:lnTo>
                  <a:pt x="830356" y="3996926"/>
                </a:lnTo>
                <a:lnTo>
                  <a:pt x="760460" y="3943806"/>
                </a:lnTo>
                <a:lnTo>
                  <a:pt x="690567" y="3890685"/>
                </a:lnTo>
                <a:lnTo>
                  <a:pt x="620671" y="3837564"/>
                </a:lnTo>
                <a:lnTo>
                  <a:pt x="553571" y="3784444"/>
                </a:lnTo>
                <a:lnTo>
                  <a:pt x="489269" y="3725731"/>
                </a:lnTo>
                <a:lnTo>
                  <a:pt x="433350" y="3667021"/>
                </a:lnTo>
                <a:lnTo>
                  <a:pt x="385824" y="3599922"/>
                </a:lnTo>
                <a:lnTo>
                  <a:pt x="349477" y="3530025"/>
                </a:lnTo>
                <a:lnTo>
                  <a:pt x="324315" y="3446150"/>
                </a:lnTo>
                <a:lnTo>
                  <a:pt x="313131" y="3359479"/>
                </a:lnTo>
                <a:lnTo>
                  <a:pt x="310335" y="3270014"/>
                </a:lnTo>
                <a:lnTo>
                  <a:pt x="318723" y="3174955"/>
                </a:lnTo>
                <a:lnTo>
                  <a:pt x="329907" y="3079898"/>
                </a:lnTo>
                <a:lnTo>
                  <a:pt x="343885" y="2984841"/>
                </a:lnTo>
                <a:lnTo>
                  <a:pt x="355069" y="2889784"/>
                </a:lnTo>
                <a:lnTo>
                  <a:pt x="360659" y="2794725"/>
                </a:lnTo>
                <a:lnTo>
                  <a:pt x="360659" y="2702464"/>
                </a:lnTo>
                <a:lnTo>
                  <a:pt x="349477" y="2615793"/>
                </a:lnTo>
                <a:lnTo>
                  <a:pt x="327111" y="2529122"/>
                </a:lnTo>
                <a:lnTo>
                  <a:pt x="293561" y="2448045"/>
                </a:lnTo>
                <a:lnTo>
                  <a:pt x="251625" y="2364170"/>
                </a:lnTo>
                <a:lnTo>
                  <a:pt x="204096" y="2280295"/>
                </a:lnTo>
                <a:lnTo>
                  <a:pt x="153769" y="2196423"/>
                </a:lnTo>
                <a:lnTo>
                  <a:pt x="106240" y="2115344"/>
                </a:lnTo>
                <a:lnTo>
                  <a:pt x="64305" y="2028673"/>
                </a:lnTo>
                <a:lnTo>
                  <a:pt x="30754" y="1944798"/>
                </a:lnTo>
                <a:lnTo>
                  <a:pt x="8387" y="1858129"/>
                </a:lnTo>
                <a:lnTo>
                  <a:pt x="0" y="1768662"/>
                </a:lnTo>
                <a:lnTo>
                  <a:pt x="8387" y="1679195"/>
                </a:lnTo>
                <a:lnTo>
                  <a:pt x="30754" y="1592526"/>
                </a:lnTo>
                <a:lnTo>
                  <a:pt x="64305" y="1508651"/>
                </a:lnTo>
                <a:lnTo>
                  <a:pt x="106240" y="1421980"/>
                </a:lnTo>
                <a:lnTo>
                  <a:pt x="153769" y="1340903"/>
                </a:lnTo>
                <a:lnTo>
                  <a:pt x="204096" y="1257028"/>
                </a:lnTo>
                <a:lnTo>
                  <a:pt x="251625" y="1173153"/>
                </a:lnTo>
                <a:lnTo>
                  <a:pt x="293561" y="1089278"/>
                </a:lnTo>
                <a:lnTo>
                  <a:pt x="327111" y="1008199"/>
                </a:lnTo>
                <a:lnTo>
                  <a:pt x="349477" y="921528"/>
                </a:lnTo>
                <a:lnTo>
                  <a:pt x="360659" y="834859"/>
                </a:lnTo>
                <a:lnTo>
                  <a:pt x="360659" y="742599"/>
                </a:lnTo>
                <a:lnTo>
                  <a:pt x="355069" y="647539"/>
                </a:lnTo>
                <a:lnTo>
                  <a:pt x="343885" y="552482"/>
                </a:lnTo>
                <a:lnTo>
                  <a:pt x="329907" y="457425"/>
                </a:lnTo>
                <a:lnTo>
                  <a:pt x="318723" y="362366"/>
                </a:lnTo>
                <a:lnTo>
                  <a:pt x="310335" y="267309"/>
                </a:lnTo>
                <a:lnTo>
                  <a:pt x="313131" y="177842"/>
                </a:lnTo>
                <a:lnTo>
                  <a:pt x="324315" y="91173"/>
                </a:lnTo>
                <a:lnTo>
                  <a:pt x="349477" y="7296"/>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Imagen 4" descr="Una caricatura de un hombre con un caballo&#10;&#10;Descripción generada automáticamente con confianza media">
            <a:extLst>
              <a:ext uri="{FF2B5EF4-FFF2-40B4-BE49-F238E27FC236}">
                <a16:creationId xmlns:a16="http://schemas.microsoft.com/office/drawing/2014/main" id="{23AD6741-6522-4096-9528-A482AF0AB80E}"/>
              </a:ext>
            </a:extLst>
          </p:cNvPr>
          <p:cNvPicPr>
            <a:picLocks noChangeAspect="1"/>
          </p:cNvPicPr>
          <p:nvPr/>
        </p:nvPicPr>
        <p:blipFill rotWithShape="1">
          <a:blip r:embed="rId3">
            <a:extLst>
              <a:ext uri="{28A0092B-C50C-407E-A947-70E740481C1C}">
                <a14:useLocalDpi xmlns:a14="http://schemas.microsoft.com/office/drawing/2010/main" val="0"/>
              </a:ext>
            </a:extLst>
          </a:blip>
          <a:srcRect l="2654" r="1615" b="-1"/>
          <a:stretch/>
        </p:blipFill>
        <p:spPr>
          <a:xfrm>
            <a:off x="6003221" y="10"/>
            <a:ext cx="6188779" cy="6157770"/>
          </a:xfrm>
          <a:custGeom>
            <a:avLst/>
            <a:gdLst/>
            <a:ahLst/>
            <a:cxnLst/>
            <a:rect l="l" t="t" r="r" b="b"/>
            <a:pathLst>
              <a:path w="6188779" h="6157780">
                <a:moveTo>
                  <a:pt x="384150" y="0"/>
                </a:moveTo>
                <a:lnTo>
                  <a:pt x="6188779" y="0"/>
                </a:lnTo>
                <a:lnTo>
                  <a:pt x="6188779" y="5757340"/>
                </a:lnTo>
                <a:lnTo>
                  <a:pt x="6142640" y="5790022"/>
                </a:lnTo>
                <a:lnTo>
                  <a:pt x="6076017" y="5824665"/>
                </a:lnTo>
                <a:lnTo>
                  <a:pt x="5996070" y="5848651"/>
                </a:lnTo>
                <a:lnTo>
                  <a:pt x="5913457" y="5859310"/>
                </a:lnTo>
                <a:lnTo>
                  <a:pt x="5828180" y="5861974"/>
                </a:lnTo>
                <a:lnTo>
                  <a:pt x="5737573" y="5853979"/>
                </a:lnTo>
                <a:lnTo>
                  <a:pt x="5646965" y="5843320"/>
                </a:lnTo>
                <a:lnTo>
                  <a:pt x="5556358" y="5829995"/>
                </a:lnTo>
                <a:lnTo>
                  <a:pt x="5465751" y="5819336"/>
                </a:lnTo>
                <a:lnTo>
                  <a:pt x="5375143" y="5814006"/>
                </a:lnTo>
                <a:lnTo>
                  <a:pt x="5287201" y="5814006"/>
                </a:lnTo>
                <a:lnTo>
                  <a:pt x="5204589" y="5824665"/>
                </a:lnTo>
                <a:lnTo>
                  <a:pt x="5119310" y="5845985"/>
                </a:lnTo>
                <a:lnTo>
                  <a:pt x="5042027" y="5877963"/>
                </a:lnTo>
                <a:lnTo>
                  <a:pt x="4962081" y="5920603"/>
                </a:lnTo>
                <a:lnTo>
                  <a:pt x="4882133" y="5963242"/>
                </a:lnTo>
                <a:lnTo>
                  <a:pt x="4802186" y="6011210"/>
                </a:lnTo>
                <a:lnTo>
                  <a:pt x="4724903" y="6056514"/>
                </a:lnTo>
                <a:lnTo>
                  <a:pt x="4642291" y="6096487"/>
                </a:lnTo>
                <a:lnTo>
                  <a:pt x="4562343" y="6128466"/>
                </a:lnTo>
                <a:lnTo>
                  <a:pt x="4479729" y="6149785"/>
                </a:lnTo>
                <a:lnTo>
                  <a:pt x="4394453" y="6157780"/>
                </a:lnTo>
                <a:lnTo>
                  <a:pt x="4309175" y="6149785"/>
                </a:lnTo>
                <a:lnTo>
                  <a:pt x="4226563" y="6128466"/>
                </a:lnTo>
                <a:lnTo>
                  <a:pt x="4146616" y="6096487"/>
                </a:lnTo>
                <a:lnTo>
                  <a:pt x="4064003" y="6056514"/>
                </a:lnTo>
                <a:lnTo>
                  <a:pt x="3986719" y="6011210"/>
                </a:lnTo>
                <a:lnTo>
                  <a:pt x="3906773" y="5963242"/>
                </a:lnTo>
                <a:lnTo>
                  <a:pt x="3826826" y="5920603"/>
                </a:lnTo>
                <a:lnTo>
                  <a:pt x="3746877" y="5877963"/>
                </a:lnTo>
                <a:lnTo>
                  <a:pt x="3666929" y="5845985"/>
                </a:lnTo>
                <a:lnTo>
                  <a:pt x="3584318" y="5824665"/>
                </a:lnTo>
                <a:lnTo>
                  <a:pt x="3501705" y="5814006"/>
                </a:lnTo>
                <a:lnTo>
                  <a:pt x="3413762" y="5814006"/>
                </a:lnTo>
                <a:lnTo>
                  <a:pt x="3323155" y="5819336"/>
                </a:lnTo>
                <a:lnTo>
                  <a:pt x="3232547" y="5829995"/>
                </a:lnTo>
                <a:lnTo>
                  <a:pt x="3141940" y="5843320"/>
                </a:lnTo>
                <a:lnTo>
                  <a:pt x="3051334" y="5853979"/>
                </a:lnTo>
                <a:lnTo>
                  <a:pt x="2960727" y="5861974"/>
                </a:lnTo>
                <a:lnTo>
                  <a:pt x="2875448" y="5859310"/>
                </a:lnTo>
                <a:lnTo>
                  <a:pt x="2792837" y="5848651"/>
                </a:lnTo>
                <a:lnTo>
                  <a:pt x="2712889" y="5824665"/>
                </a:lnTo>
                <a:lnTo>
                  <a:pt x="2646265" y="5790022"/>
                </a:lnTo>
                <a:lnTo>
                  <a:pt x="2582308" y="5744719"/>
                </a:lnTo>
                <a:lnTo>
                  <a:pt x="2526343" y="5691420"/>
                </a:lnTo>
                <a:lnTo>
                  <a:pt x="2470381" y="5630127"/>
                </a:lnTo>
                <a:lnTo>
                  <a:pt x="2419747" y="5566168"/>
                </a:lnTo>
                <a:lnTo>
                  <a:pt x="2369114" y="5499546"/>
                </a:lnTo>
                <a:lnTo>
                  <a:pt x="2318480" y="5432923"/>
                </a:lnTo>
                <a:lnTo>
                  <a:pt x="2267846" y="5368966"/>
                </a:lnTo>
                <a:lnTo>
                  <a:pt x="2214548" y="5307671"/>
                </a:lnTo>
                <a:lnTo>
                  <a:pt x="2153255" y="5254373"/>
                </a:lnTo>
                <a:lnTo>
                  <a:pt x="2094628" y="5206405"/>
                </a:lnTo>
                <a:lnTo>
                  <a:pt x="2028005" y="5169096"/>
                </a:lnTo>
                <a:lnTo>
                  <a:pt x="1956051" y="5137117"/>
                </a:lnTo>
                <a:lnTo>
                  <a:pt x="1878768" y="5110467"/>
                </a:lnTo>
                <a:lnTo>
                  <a:pt x="1798822" y="5086483"/>
                </a:lnTo>
                <a:lnTo>
                  <a:pt x="1718873" y="5065163"/>
                </a:lnTo>
                <a:lnTo>
                  <a:pt x="1636260" y="5043845"/>
                </a:lnTo>
                <a:lnTo>
                  <a:pt x="1558978" y="5019861"/>
                </a:lnTo>
                <a:lnTo>
                  <a:pt x="1481696" y="4993211"/>
                </a:lnTo>
                <a:lnTo>
                  <a:pt x="1409744" y="4961233"/>
                </a:lnTo>
                <a:lnTo>
                  <a:pt x="1345785" y="4921259"/>
                </a:lnTo>
                <a:lnTo>
                  <a:pt x="1287158" y="4873289"/>
                </a:lnTo>
                <a:lnTo>
                  <a:pt x="1239188" y="4814663"/>
                </a:lnTo>
                <a:lnTo>
                  <a:pt x="1199215" y="4750703"/>
                </a:lnTo>
                <a:lnTo>
                  <a:pt x="1167237" y="4678752"/>
                </a:lnTo>
                <a:lnTo>
                  <a:pt x="1140586" y="4601469"/>
                </a:lnTo>
                <a:lnTo>
                  <a:pt x="1116602" y="4524185"/>
                </a:lnTo>
                <a:lnTo>
                  <a:pt x="1095283" y="4441574"/>
                </a:lnTo>
                <a:lnTo>
                  <a:pt x="1073962" y="4361626"/>
                </a:lnTo>
                <a:lnTo>
                  <a:pt x="1049979" y="4281677"/>
                </a:lnTo>
                <a:lnTo>
                  <a:pt x="1023330" y="4204395"/>
                </a:lnTo>
                <a:lnTo>
                  <a:pt x="991351" y="4132443"/>
                </a:lnTo>
                <a:lnTo>
                  <a:pt x="954043" y="4065820"/>
                </a:lnTo>
                <a:lnTo>
                  <a:pt x="906073" y="4007191"/>
                </a:lnTo>
                <a:lnTo>
                  <a:pt x="852774" y="3945898"/>
                </a:lnTo>
                <a:lnTo>
                  <a:pt x="791482" y="3892600"/>
                </a:lnTo>
                <a:lnTo>
                  <a:pt x="724858" y="3841967"/>
                </a:lnTo>
                <a:lnTo>
                  <a:pt x="658236" y="3791333"/>
                </a:lnTo>
                <a:lnTo>
                  <a:pt x="591613" y="3740699"/>
                </a:lnTo>
                <a:lnTo>
                  <a:pt x="527656" y="3690067"/>
                </a:lnTo>
                <a:lnTo>
                  <a:pt x="466362" y="3634102"/>
                </a:lnTo>
                <a:lnTo>
                  <a:pt x="413063" y="3578140"/>
                </a:lnTo>
                <a:lnTo>
                  <a:pt x="367761" y="3514183"/>
                </a:lnTo>
                <a:lnTo>
                  <a:pt x="333116" y="3447559"/>
                </a:lnTo>
                <a:lnTo>
                  <a:pt x="309132" y="3367611"/>
                </a:lnTo>
                <a:lnTo>
                  <a:pt x="298471" y="3284998"/>
                </a:lnTo>
                <a:lnTo>
                  <a:pt x="295806" y="3199721"/>
                </a:lnTo>
                <a:lnTo>
                  <a:pt x="303802" y="3109114"/>
                </a:lnTo>
                <a:lnTo>
                  <a:pt x="314462" y="3018506"/>
                </a:lnTo>
                <a:lnTo>
                  <a:pt x="327785" y="2927901"/>
                </a:lnTo>
                <a:lnTo>
                  <a:pt x="338446" y="2837293"/>
                </a:lnTo>
                <a:lnTo>
                  <a:pt x="343774" y="2746686"/>
                </a:lnTo>
                <a:lnTo>
                  <a:pt x="343774" y="2658743"/>
                </a:lnTo>
                <a:lnTo>
                  <a:pt x="333116" y="2576130"/>
                </a:lnTo>
                <a:lnTo>
                  <a:pt x="311796" y="2493517"/>
                </a:lnTo>
                <a:lnTo>
                  <a:pt x="279817" y="2416237"/>
                </a:lnTo>
                <a:lnTo>
                  <a:pt x="239844" y="2336288"/>
                </a:lnTo>
                <a:lnTo>
                  <a:pt x="194541" y="2256340"/>
                </a:lnTo>
                <a:lnTo>
                  <a:pt x="146571" y="2176393"/>
                </a:lnTo>
                <a:lnTo>
                  <a:pt x="101267" y="2099111"/>
                </a:lnTo>
                <a:lnTo>
                  <a:pt x="61293" y="2016498"/>
                </a:lnTo>
                <a:lnTo>
                  <a:pt x="29315" y="1936550"/>
                </a:lnTo>
                <a:lnTo>
                  <a:pt x="7995" y="1853939"/>
                </a:lnTo>
                <a:lnTo>
                  <a:pt x="0" y="1768660"/>
                </a:lnTo>
                <a:lnTo>
                  <a:pt x="7995" y="1683383"/>
                </a:lnTo>
                <a:lnTo>
                  <a:pt x="29315" y="1600771"/>
                </a:lnTo>
                <a:lnTo>
                  <a:pt x="61293" y="1520824"/>
                </a:lnTo>
                <a:lnTo>
                  <a:pt x="101267" y="1438211"/>
                </a:lnTo>
                <a:lnTo>
                  <a:pt x="146571" y="1360929"/>
                </a:lnTo>
                <a:lnTo>
                  <a:pt x="194541" y="1280980"/>
                </a:lnTo>
                <a:lnTo>
                  <a:pt x="239844" y="1201034"/>
                </a:lnTo>
                <a:lnTo>
                  <a:pt x="279817" y="1121085"/>
                </a:lnTo>
                <a:lnTo>
                  <a:pt x="311796" y="1043803"/>
                </a:lnTo>
                <a:lnTo>
                  <a:pt x="333116" y="961190"/>
                </a:lnTo>
                <a:lnTo>
                  <a:pt x="343774" y="878578"/>
                </a:lnTo>
                <a:lnTo>
                  <a:pt x="343774" y="790636"/>
                </a:lnTo>
                <a:lnTo>
                  <a:pt x="338446" y="700029"/>
                </a:lnTo>
                <a:lnTo>
                  <a:pt x="327785" y="609422"/>
                </a:lnTo>
                <a:lnTo>
                  <a:pt x="314462" y="518814"/>
                </a:lnTo>
                <a:lnTo>
                  <a:pt x="303802" y="428207"/>
                </a:lnTo>
                <a:lnTo>
                  <a:pt x="295806" y="337599"/>
                </a:lnTo>
                <a:lnTo>
                  <a:pt x="298471" y="252322"/>
                </a:lnTo>
                <a:lnTo>
                  <a:pt x="309132" y="169710"/>
                </a:lnTo>
                <a:lnTo>
                  <a:pt x="333116" y="89761"/>
                </a:lnTo>
                <a:lnTo>
                  <a:pt x="367761" y="23140"/>
                </a:lnTo>
                <a:close/>
              </a:path>
            </a:pathLst>
          </a:custGeom>
          <a:ln w="203200">
            <a:noFill/>
          </a:ln>
        </p:spPr>
      </p:pic>
      <p:sp>
        <p:nvSpPr>
          <p:cNvPr id="11" name="Marcador de pie de página 2">
            <a:extLst>
              <a:ext uri="{FF2B5EF4-FFF2-40B4-BE49-F238E27FC236}">
                <a16:creationId xmlns:a16="http://schemas.microsoft.com/office/drawing/2014/main" id="{964A9A5A-1A54-4D51-8168-32AEA4275EB8}"/>
              </a:ext>
            </a:extLst>
          </p:cNvPr>
          <p:cNvSpPr>
            <a:spLocks noGrp="1"/>
          </p:cNvSpPr>
          <p:nvPr>
            <p:ph type="ftr" sz="quarter" idx="11"/>
          </p:nvPr>
        </p:nvSpPr>
        <p:spPr>
          <a:xfrm>
            <a:off x="4038600" y="6356350"/>
            <a:ext cx="4114800" cy="365125"/>
          </a:xfrm>
        </p:spPr>
        <p:txBody>
          <a:bodyPr/>
          <a:lstStyle/>
          <a:p>
            <a:r>
              <a:rPr lang="es-MX" dirty="0"/>
              <a:t>Ibf-Tlahuac.com  Pastor David Cox</a:t>
            </a:r>
          </a:p>
        </p:txBody>
      </p:sp>
      <p:sp>
        <p:nvSpPr>
          <p:cNvPr id="15" name="Marcador de número de diapositiva 3">
            <a:extLst>
              <a:ext uri="{FF2B5EF4-FFF2-40B4-BE49-F238E27FC236}">
                <a16:creationId xmlns:a16="http://schemas.microsoft.com/office/drawing/2014/main" id="{7614D30C-2230-4C84-91E4-7192EB98B4CC}"/>
              </a:ext>
            </a:extLst>
          </p:cNvPr>
          <p:cNvSpPr>
            <a:spLocks noGrp="1"/>
          </p:cNvSpPr>
          <p:nvPr>
            <p:ph type="sldNum" sz="quarter" idx="12"/>
          </p:nvPr>
        </p:nvSpPr>
        <p:spPr>
          <a:xfrm>
            <a:off x="8610600" y="6356350"/>
            <a:ext cx="2743200" cy="365125"/>
          </a:xfrm>
        </p:spPr>
        <p:txBody>
          <a:bodyPr/>
          <a:lstStyle/>
          <a:p>
            <a:fld id="{E84D0AC9-359E-471C-824E-6F675F3A15D3}" type="slidenum">
              <a:rPr lang="es-MX" smtClean="0"/>
              <a:t>11</a:t>
            </a:fld>
            <a:endParaRPr lang="es-MX"/>
          </a:p>
        </p:txBody>
      </p:sp>
    </p:spTree>
    <p:extLst>
      <p:ext uri="{BB962C8B-B14F-4D97-AF65-F5344CB8AC3E}">
        <p14:creationId xmlns:p14="http://schemas.microsoft.com/office/powerpoint/2010/main" val="242772172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96513F">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7F9AD3DA-1295-4D0C-8D50-0316E588D6BE}"/>
              </a:ext>
            </a:extLst>
          </p:cNvPr>
          <p:cNvSpPr>
            <a:spLocks noGrp="1"/>
          </p:cNvSpPr>
          <p:nvPr>
            <p:ph type="title"/>
          </p:nvPr>
        </p:nvSpPr>
        <p:spPr>
          <a:xfrm>
            <a:off x="524256" y="491260"/>
            <a:ext cx="6594189" cy="1625210"/>
          </a:xfrm>
        </p:spPr>
        <p:txBody>
          <a:bodyPr>
            <a:normAutofit/>
          </a:bodyPr>
          <a:lstStyle/>
          <a:p>
            <a:r>
              <a:rPr lang="es-MX">
                <a:solidFill>
                  <a:srgbClr val="FFFFFF"/>
                </a:solidFill>
              </a:rPr>
              <a:t>Encontrando el balance perfecto</a:t>
            </a:r>
          </a:p>
        </p:txBody>
      </p:sp>
      <p:pic>
        <p:nvPicPr>
          <p:cNvPr id="1026" name="Picture 2" descr="Facebook">
            <a:extLst>
              <a:ext uri="{FF2B5EF4-FFF2-40B4-BE49-F238E27FC236}">
                <a16:creationId xmlns:a16="http://schemas.microsoft.com/office/drawing/2014/main" id="{48ED39EF-A15C-4EAB-AF9F-C3C6844DBAF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73" r="-2" b="-2"/>
          <a:stretch/>
        </p:blipFill>
        <p:spPr bwMode="auto">
          <a:xfrm>
            <a:off x="327547" y="2454903"/>
            <a:ext cx="7058306" cy="4080254"/>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Marcador de contenido 2">
            <a:extLst>
              <a:ext uri="{FF2B5EF4-FFF2-40B4-BE49-F238E27FC236}">
                <a16:creationId xmlns:a16="http://schemas.microsoft.com/office/drawing/2014/main" id="{EA13AB9B-1553-47C9-86E2-746FC679C253}"/>
              </a:ext>
            </a:extLst>
          </p:cNvPr>
          <p:cNvSpPr>
            <a:spLocks noGrp="1"/>
          </p:cNvSpPr>
          <p:nvPr>
            <p:ph idx="1"/>
          </p:nvPr>
        </p:nvSpPr>
        <p:spPr>
          <a:xfrm>
            <a:off x="8029319" y="917725"/>
            <a:ext cx="3424739" cy="4852362"/>
          </a:xfrm>
        </p:spPr>
        <p:txBody>
          <a:bodyPr anchor="ctr">
            <a:normAutofit/>
          </a:bodyPr>
          <a:lstStyle/>
          <a:p>
            <a:pPr marL="0" indent="0" algn="ctr">
              <a:buNone/>
            </a:pPr>
            <a:r>
              <a:rPr lang="es-MX" sz="3200" b="1" dirty="0">
                <a:solidFill>
                  <a:srgbClr val="FFFFFF"/>
                </a:solidFill>
              </a:rPr>
              <a:t>Efesios 5:21 </a:t>
            </a:r>
            <a:r>
              <a:rPr lang="es-MX" sz="3200" i="1" dirty="0">
                <a:solidFill>
                  <a:srgbClr val="FFFFFF"/>
                </a:solidFill>
              </a:rPr>
              <a:t>Someteos unos a otros en el temor de Dios</a:t>
            </a:r>
            <a:r>
              <a:rPr lang="es-MX" sz="3200" dirty="0">
                <a:solidFill>
                  <a:srgbClr val="FFFFFF"/>
                </a:solidFill>
              </a:rPr>
              <a:t>.</a:t>
            </a:r>
          </a:p>
          <a:p>
            <a:pPr marL="0" indent="0">
              <a:buNone/>
            </a:pPr>
            <a:endParaRPr lang="es-MX" sz="2000" dirty="0">
              <a:solidFill>
                <a:srgbClr val="FFFFFF"/>
              </a:solidFill>
            </a:endParaRPr>
          </a:p>
        </p:txBody>
      </p:sp>
    </p:spTree>
    <p:extLst>
      <p:ext uri="{BB962C8B-B14F-4D97-AF65-F5344CB8AC3E}">
        <p14:creationId xmlns:p14="http://schemas.microsoft.com/office/powerpoint/2010/main" val="110906587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96513F">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7F9AD3DA-1295-4D0C-8D50-0316E588D6BE}"/>
              </a:ext>
            </a:extLst>
          </p:cNvPr>
          <p:cNvSpPr>
            <a:spLocks noGrp="1"/>
          </p:cNvSpPr>
          <p:nvPr>
            <p:ph type="title"/>
          </p:nvPr>
        </p:nvSpPr>
        <p:spPr>
          <a:xfrm>
            <a:off x="524256" y="491260"/>
            <a:ext cx="6594189" cy="1625210"/>
          </a:xfrm>
        </p:spPr>
        <p:txBody>
          <a:bodyPr>
            <a:normAutofit/>
          </a:bodyPr>
          <a:lstStyle/>
          <a:p>
            <a:r>
              <a:rPr lang="es-MX">
                <a:solidFill>
                  <a:srgbClr val="FFFFFF"/>
                </a:solidFill>
              </a:rPr>
              <a:t>Encontrando el balance perfecto</a:t>
            </a:r>
          </a:p>
        </p:txBody>
      </p:sp>
      <p:pic>
        <p:nvPicPr>
          <p:cNvPr id="1026" name="Picture 2" descr="Facebook">
            <a:extLst>
              <a:ext uri="{FF2B5EF4-FFF2-40B4-BE49-F238E27FC236}">
                <a16:creationId xmlns:a16="http://schemas.microsoft.com/office/drawing/2014/main" id="{48ED39EF-A15C-4EAB-AF9F-C3C6844DBAF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73" r="-2" b="-2"/>
          <a:stretch/>
        </p:blipFill>
        <p:spPr bwMode="auto">
          <a:xfrm>
            <a:off x="327547" y="2454903"/>
            <a:ext cx="7058306" cy="4080254"/>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Marcador de contenido 2">
            <a:extLst>
              <a:ext uri="{FF2B5EF4-FFF2-40B4-BE49-F238E27FC236}">
                <a16:creationId xmlns:a16="http://schemas.microsoft.com/office/drawing/2014/main" id="{EA13AB9B-1553-47C9-86E2-746FC679C253}"/>
              </a:ext>
            </a:extLst>
          </p:cNvPr>
          <p:cNvSpPr>
            <a:spLocks noGrp="1"/>
          </p:cNvSpPr>
          <p:nvPr>
            <p:ph idx="1"/>
          </p:nvPr>
        </p:nvSpPr>
        <p:spPr>
          <a:xfrm>
            <a:off x="8029319" y="917725"/>
            <a:ext cx="3424739" cy="4852362"/>
          </a:xfrm>
        </p:spPr>
        <p:txBody>
          <a:bodyPr anchor="ctr">
            <a:normAutofit fontScale="92500" lnSpcReduction="10000"/>
          </a:bodyPr>
          <a:lstStyle/>
          <a:p>
            <a:pPr marL="0" indent="0" algn="ctr">
              <a:buNone/>
            </a:pPr>
            <a:r>
              <a:rPr lang="es-MX" sz="3200" b="1" dirty="0">
                <a:solidFill>
                  <a:srgbClr val="FFFFFF"/>
                </a:solidFill>
              </a:rPr>
              <a:t>Efesios 5:21 </a:t>
            </a:r>
            <a:r>
              <a:rPr lang="es-MX" sz="3200" i="1" dirty="0">
                <a:solidFill>
                  <a:srgbClr val="FFFFFF"/>
                </a:solidFill>
              </a:rPr>
              <a:t>Someteos unos a otros en el temor de Dios</a:t>
            </a:r>
            <a:r>
              <a:rPr lang="es-MX" sz="3200" dirty="0">
                <a:solidFill>
                  <a:srgbClr val="FFFFFF"/>
                </a:solidFill>
              </a:rPr>
              <a:t>.</a:t>
            </a:r>
          </a:p>
          <a:p>
            <a:pPr marL="0" indent="0">
              <a:buNone/>
            </a:pPr>
            <a:endParaRPr lang="es-MX" sz="2000" dirty="0">
              <a:solidFill>
                <a:srgbClr val="FFFFFF"/>
              </a:solidFill>
            </a:endParaRPr>
          </a:p>
          <a:p>
            <a:pPr marL="0" indent="0" algn="ctr">
              <a:buNone/>
            </a:pPr>
            <a:r>
              <a:rPr lang="es-MX" sz="3200" b="1" i="1" dirty="0">
                <a:solidFill>
                  <a:srgbClr val="FFFFFF"/>
                </a:solidFill>
              </a:rPr>
              <a:t>Mateo 6:12 </a:t>
            </a:r>
            <a:br>
              <a:rPr lang="es-MX" sz="3200" b="1" i="1" dirty="0">
                <a:solidFill>
                  <a:srgbClr val="FFFFFF"/>
                </a:solidFill>
              </a:rPr>
            </a:br>
            <a:r>
              <a:rPr lang="es-MX" sz="3200" i="1" dirty="0">
                <a:solidFill>
                  <a:srgbClr val="FFFFFF"/>
                </a:solidFill>
              </a:rPr>
              <a:t>Y perdónanos nuestras deudas, como también nosotros perdonamos a nuestros deudores.</a:t>
            </a:r>
          </a:p>
          <a:p>
            <a:pPr marL="0" indent="0">
              <a:buNone/>
            </a:pPr>
            <a:endParaRPr lang="es-MX" sz="2000" dirty="0">
              <a:solidFill>
                <a:srgbClr val="FFFFFF"/>
              </a:solidFill>
            </a:endParaRPr>
          </a:p>
        </p:txBody>
      </p:sp>
    </p:spTree>
    <p:extLst>
      <p:ext uri="{BB962C8B-B14F-4D97-AF65-F5344CB8AC3E}">
        <p14:creationId xmlns:p14="http://schemas.microsoft.com/office/powerpoint/2010/main" val="994106470"/>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04F507F8-65A7-40DA-81BC-4F3E8C8CE1E0}"/>
              </a:ext>
            </a:extLst>
          </p:cNvPr>
          <p:cNvSpPr>
            <a:spLocks noGrp="1"/>
          </p:cNvSpPr>
          <p:nvPr>
            <p:ph type="title"/>
          </p:nvPr>
        </p:nvSpPr>
        <p:spPr>
          <a:xfrm>
            <a:off x="589560" y="856180"/>
            <a:ext cx="4560584" cy="1128068"/>
          </a:xfrm>
        </p:spPr>
        <p:txBody>
          <a:bodyPr anchor="ctr">
            <a:normAutofit/>
          </a:bodyPr>
          <a:lstStyle/>
          <a:p>
            <a:r>
              <a:rPr lang="es-MX" sz="3700"/>
              <a:t>El varón es la cabeza de la mujer</a:t>
            </a:r>
          </a:p>
        </p:txBody>
      </p:sp>
      <p:grpSp>
        <p:nvGrpSpPr>
          <p:cNvPr id="12" name="Group 11">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3" name="Rectangle 1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9DC767F6-60FE-47DA-A115-8ED4A4DDB1E5}"/>
              </a:ext>
            </a:extLst>
          </p:cNvPr>
          <p:cNvSpPr>
            <a:spLocks noGrp="1"/>
          </p:cNvSpPr>
          <p:nvPr>
            <p:ph idx="1"/>
          </p:nvPr>
        </p:nvSpPr>
        <p:spPr>
          <a:xfrm>
            <a:off x="590719" y="2312576"/>
            <a:ext cx="4559425" cy="3979585"/>
          </a:xfrm>
        </p:spPr>
        <p:txBody>
          <a:bodyPr anchor="ctr">
            <a:normAutofit fontScale="92500" lnSpcReduction="20000"/>
          </a:bodyPr>
          <a:lstStyle/>
          <a:p>
            <a:pPr marL="0" indent="0">
              <a:buNone/>
            </a:pPr>
            <a:r>
              <a:rPr lang="es-MX" b="1" dirty="0"/>
              <a:t>1 Corintios 11:3 </a:t>
            </a:r>
            <a:r>
              <a:rPr lang="es-MX" i="1" dirty="0">
                <a:solidFill>
                  <a:schemeClr val="accent1"/>
                </a:solidFill>
              </a:rPr>
              <a:t>Pero quiero que sepáis que </a:t>
            </a:r>
            <a:r>
              <a:rPr lang="es-MX" b="1" i="1" u="sng" dirty="0">
                <a:solidFill>
                  <a:srgbClr val="FF0000"/>
                </a:solidFill>
              </a:rPr>
              <a:t>Cristo es la cabeza de todo varón, y el varón es la cabeza de la mujer, y Dios la cabeza de Cristo.</a:t>
            </a:r>
          </a:p>
          <a:p>
            <a:pPr marL="0" indent="0" algn="ctr">
              <a:buNone/>
            </a:pPr>
            <a:r>
              <a:rPr lang="es-MX" sz="2400" b="1" dirty="0"/>
              <a:t>Orden de autoridad</a:t>
            </a:r>
          </a:p>
          <a:p>
            <a:pPr marL="457200" indent="-457200">
              <a:buFont typeface="+mj-lt"/>
              <a:buAutoNum type="arabicPeriod"/>
            </a:pPr>
            <a:r>
              <a:rPr lang="es-MX" sz="2400" b="1" dirty="0"/>
              <a:t>Dios el Padre</a:t>
            </a:r>
          </a:p>
          <a:p>
            <a:pPr marL="457200" indent="-457200">
              <a:buFont typeface="+mj-lt"/>
              <a:buAutoNum type="arabicPeriod"/>
            </a:pPr>
            <a:r>
              <a:rPr lang="es-MX" sz="2400" b="1" dirty="0"/>
              <a:t>Jesucristo</a:t>
            </a:r>
          </a:p>
          <a:p>
            <a:pPr marL="457200" indent="-457200">
              <a:buFont typeface="+mj-lt"/>
              <a:buAutoNum type="arabicPeriod"/>
            </a:pPr>
            <a:r>
              <a:rPr lang="es-MX" sz="2400" b="1" dirty="0"/>
              <a:t>El hombre</a:t>
            </a:r>
          </a:p>
          <a:p>
            <a:pPr marL="457200" indent="-457200">
              <a:buFont typeface="+mj-lt"/>
              <a:buAutoNum type="arabicPeriod"/>
            </a:pPr>
            <a:r>
              <a:rPr lang="es-MX" sz="2400" b="1" dirty="0"/>
              <a:t>La mujer </a:t>
            </a:r>
          </a:p>
          <a:p>
            <a:pPr marL="457200" indent="-457200">
              <a:buFont typeface="+mj-lt"/>
              <a:buAutoNum type="arabicPeriod"/>
            </a:pPr>
            <a:r>
              <a:rPr lang="es-MX" sz="2400" b="1" dirty="0"/>
              <a:t>Los Niños</a:t>
            </a:r>
            <a:endParaRPr lang="es-MX" sz="2400" dirty="0"/>
          </a:p>
        </p:txBody>
      </p:sp>
      <p:sp>
        <p:nvSpPr>
          <p:cNvPr id="18" name="Rectangle 17">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descr="Foto en blanco y negro de una multitud de gente&#10;&#10;Descripción generada automáticamente">
            <a:extLst>
              <a:ext uri="{FF2B5EF4-FFF2-40B4-BE49-F238E27FC236}">
                <a16:creationId xmlns:a16="http://schemas.microsoft.com/office/drawing/2014/main" id="{492B7363-1B9A-44A8-B87C-E2693C378CD9}"/>
              </a:ext>
            </a:extLst>
          </p:cNvPr>
          <p:cNvPicPr>
            <a:picLocks noChangeAspect="1"/>
          </p:cNvPicPr>
          <p:nvPr/>
        </p:nvPicPr>
        <p:blipFill rotWithShape="1">
          <a:blip r:embed="rId3">
            <a:extLst>
              <a:ext uri="{28A0092B-C50C-407E-A947-70E740481C1C}">
                <a14:useLocalDpi xmlns:a14="http://schemas.microsoft.com/office/drawing/2010/main" val="0"/>
              </a:ext>
            </a:extLst>
          </a:blip>
          <a:srcRect l="20487" r="37218"/>
          <a:stretch/>
        </p:blipFill>
        <p:spPr>
          <a:xfrm>
            <a:off x="5977788" y="799352"/>
            <a:ext cx="5425410" cy="5259296"/>
          </a:xfrm>
          <a:prstGeom prst="rect">
            <a:avLst/>
          </a:prstGeom>
        </p:spPr>
      </p:pic>
      <p:sp>
        <p:nvSpPr>
          <p:cNvPr id="15" name="Marcador de pie de página 2">
            <a:extLst>
              <a:ext uri="{FF2B5EF4-FFF2-40B4-BE49-F238E27FC236}">
                <a16:creationId xmlns:a16="http://schemas.microsoft.com/office/drawing/2014/main" id="{75337D47-A284-46F6-A66C-68CA1AE44EAC}"/>
              </a:ext>
            </a:extLst>
          </p:cNvPr>
          <p:cNvSpPr>
            <a:spLocks noGrp="1"/>
          </p:cNvSpPr>
          <p:nvPr>
            <p:ph type="ftr" sz="quarter" idx="11"/>
          </p:nvPr>
        </p:nvSpPr>
        <p:spPr>
          <a:xfrm>
            <a:off x="4038600" y="6356350"/>
            <a:ext cx="4114800" cy="365125"/>
          </a:xfrm>
        </p:spPr>
        <p:txBody>
          <a:bodyPr/>
          <a:lstStyle/>
          <a:p>
            <a:r>
              <a:rPr lang="es-MX" dirty="0"/>
              <a:t>Ibf-Tlahuac.com  Pastor David Cox</a:t>
            </a:r>
          </a:p>
        </p:txBody>
      </p:sp>
      <p:sp>
        <p:nvSpPr>
          <p:cNvPr id="17" name="Marcador de número de diapositiva 3">
            <a:extLst>
              <a:ext uri="{FF2B5EF4-FFF2-40B4-BE49-F238E27FC236}">
                <a16:creationId xmlns:a16="http://schemas.microsoft.com/office/drawing/2014/main" id="{EFAB6D1A-FBA0-4CD8-8FD9-02CAEB73574D}"/>
              </a:ext>
            </a:extLst>
          </p:cNvPr>
          <p:cNvSpPr>
            <a:spLocks noGrp="1"/>
          </p:cNvSpPr>
          <p:nvPr>
            <p:ph type="sldNum" sz="quarter" idx="12"/>
          </p:nvPr>
        </p:nvSpPr>
        <p:spPr>
          <a:xfrm>
            <a:off x="8610600" y="6356350"/>
            <a:ext cx="2743200" cy="365125"/>
          </a:xfrm>
        </p:spPr>
        <p:txBody>
          <a:bodyPr/>
          <a:lstStyle/>
          <a:p>
            <a:fld id="{E84D0AC9-359E-471C-824E-6F675F3A15D3}" type="slidenum">
              <a:rPr lang="es-MX" smtClean="0"/>
              <a:t>14</a:t>
            </a:fld>
            <a:endParaRPr lang="es-MX"/>
          </a:p>
        </p:txBody>
      </p:sp>
    </p:spTree>
    <p:extLst>
      <p:ext uri="{BB962C8B-B14F-4D97-AF65-F5344CB8AC3E}">
        <p14:creationId xmlns:p14="http://schemas.microsoft.com/office/powerpoint/2010/main" val="110231547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04F507F8-65A7-40DA-81BC-4F3E8C8CE1E0}"/>
              </a:ext>
            </a:extLst>
          </p:cNvPr>
          <p:cNvSpPr>
            <a:spLocks noGrp="1"/>
          </p:cNvSpPr>
          <p:nvPr>
            <p:ph type="title"/>
          </p:nvPr>
        </p:nvSpPr>
        <p:spPr>
          <a:xfrm>
            <a:off x="838201" y="365125"/>
            <a:ext cx="5251316" cy="1807305"/>
          </a:xfrm>
        </p:spPr>
        <p:txBody>
          <a:bodyPr>
            <a:normAutofit/>
          </a:bodyPr>
          <a:lstStyle/>
          <a:p>
            <a:r>
              <a:rPr lang="es-MX"/>
              <a:t>El varón es la cabeza de la mujer</a:t>
            </a:r>
          </a:p>
        </p:txBody>
      </p:sp>
      <p:sp>
        <p:nvSpPr>
          <p:cNvPr id="3" name="Marcador de contenido 2">
            <a:extLst>
              <a:ext uri="{FF2B5EF4-FFF2-40B4-BE49-F238E27FC236}">
                <a16:creationId xmlns:a16="http://schemas.microsoft.com/office/drawing/2014/main" id="{9DC767F6-60FE-47DA-A115-8ED4A4DDB1E5}"/>
              </a:ext>
            </a:extLst>
          </p:cNvPr>
          <p:cNvSpPr>
            <a:spLocks noGrp="1"/>
          </p:cNvSpPr>
          <p:nvPr>
            <p:ph idx="1"/>
          </p:nvPr>
        </p:nvSpPr>
        <p:spPr>
          <a:xfrm>
            <a:off x="838200" y="2333297"/>
            <a:ext cx="4619621" cy="3843666"/>
          </a:xfrm>
        </p:spPr>
        <p:txBody>
          <a:bodyPr>
            <a:normAutofit/>
          </a:bodyPr>
          <a:lstStyle/>
          <a:p>
            <a:pPr marL="0" indent="0">
              <a:buNone/>
            </a:pPr>
            <a:r>
              <a:rPr lang="es-MX" sz="2000" b="1" dirty="0"/>
              <a:t>1 Corintios 11:3 </a:t>
            </a:r>
            <a:r>
              <a:rPr lang="es-MX" sz="2000" i="1" dirty="0">
                <a:solidFill>
                  <a:schemeClr val="accent1"/>
                </a:solidFill>
              </a:rPr>
              <a:t>Pero quiero que sepáis que</a:t>
            </a:r>
            <a:r>
              <a:rPr lang="es-MX" sz="2000" i="1" dirty="0"/>
              <a:t> </a:t>
            </a:r>
            <a:r>
              <a:rPr lang="es-MX" sz="2000" b="1" i="1" u="sng" dirty="0">
                <a:solidFill>
                  <a:srgbClr val="FF0000"/>
                </a:solidFill>
              </a:rPr>
              <a:t>Cristo es la cabeza de todo varón, y el varón es la cabeza de la mujer, y Dios la cabeza de Cristo.</a:t>
            </a:r>
          </a:p>
          <a:p>
            <a:pPr marL="0" indent="0" algn="ctr">
              <a:buNone/>
            </a:pPr>
            <a:r>
              <a:rPr lang="es-MX" sz="2000" b="1" dirty="0"/>
              <a:t>Orden de autoridad</a:t>
            </a:r>
          </a:p>
          <a:p>
            <a:pPr marL="457200" indent="-457200">
              <a:buFont typeface="+mj-lt"/>
              <a:buAutoNum type="arabicPeriod"/>
            </a:pPr>
            <a:r>
              <a:rPr lang="es-MX" sz="2000" b="1" dirty="0"/>
              <a:t>Dios el Padre</a:t>
            </a:r>
          </a:p>
          <a:p>
            <a:pPr marL="457200" indent="-457200">
              <a:buFont typeface="+mj-lt"/>
              <a:buAutoNum type="arabicPeriod"/>
            </a:pPr>
            <a:r>
              <a:rPr lang="es-MX" sz="2000" b="1" dirty="0"/>
              <a:t>Jesucristo</a:t>
            </a:r>
          </a:p>
          <a:p>
            <a:pPr marL="457200" indent="-457200">
              <a:buFont typeface="+mj-lt"/>
              <a:buAutoNum type="arabicPeriod"/>
            </a:pPr>
            <a:r>
              <a:rPr lang="es-MX" sz="2000" b="1" dirty="0"/>
              <a:t>El hombre</a:t>
            </a:r>
          </a:p>
          <a:p>
            <a:pPr marL="457200" indent="-457200">
              <a:buFont typeface="+mj-lt"/>
              <a:buAutoNum type="arabicPeriod"/>
            </a:pPr>
            <a:r>
              <a:rPr lang="es-MX" sz="2000" b="1" dirty="0"/>
              <a:t>La mujer</a:t>
            </a:r>
          </a:p>
          <a:p>
            <a:pPr marL="457200" indent="-457200">
              <a:buFont typeface="+mj-lt"/>
              <a:buAutoNum type="arabicPeriod"/>
            </a:pPr>
            <a:r>
              <a:rPr lang="es-MX" sz="2000" b="1" dirty="0"/>
              <a:t>Los Niños </a:t>
            </a:r>
            <a:endParaRPr lang="es-MX" sz="2000" dirty="0"/>
          </a:p>
        </p:txBody>
      </p:sp>
      <p:pic>
        <p:nvPicPr>
          <p:cNvPr id="2050" name="Picture 2" descr="Women in Hats Sunday - Agape Christian Worship Center">
            <a:extLst>
              <a:ext uri="{FF2B5EF4-FFF2-40B4-BE49-F238E27FC236}">
                <a16:creationId xmlns:a16="http://schemas.microsoft.com/office/drawing/2014/main" id="{1C978BF4-4B64-45FE-911B-A619D830FCB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0696"/>
          <a:stretch/>
        </p:blipFill>
        <p:spPr bwMode="auto">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731557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9D80C9EF-3CC6-4ECC-9C2D-9D0396C96E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9600A6CC-F494-4718-B327-6B8211E64CC0}"/>
              </a:ext>
            </a:extLst>
          </p:cNvPr>
          <p:cNvSpPr>
            <a:spLocks noGrp="1"/>
          </p:cNvSpPr>
          <p:nvPr>
            <p:ph type="title"/>
          </p:nvPr>
        </p:nvSpPr>
        <p:spPr>
          <a:xfrm>
            <a:off x="795528" y="386930"/>
            <a:ext cx="10141799" cy="1300554"/>
          </a:xfrm>
        </p:spPr>
        <p:txBody>
          <a:bodyPr anchor="b">
            <a:normAutofit/>
          </a:bodyPr>
          <a:lstStyle/>
          <a:p>
            <a:r>
              <a:rPr lang="es-MX" sz="4800"/>
              <a:t>Es importante cuál creó Dios primero</a:t>
            </a:r>
          </a:p>
        </p:txBody>
      </p:sp>
      <p:sp>
        <p:nvSpPr>
          <p:cNvPr id="25" name="Rectangle 24">
            <a:extLst>
              <a:ext uri="{FF2B5EF4-FFF2-40B4-BE49-F238E27FC236}">
                <a16:creationId xmlns:a16="http://schemas.microsoft.com/office/drawing/2014/main" id="{5DA32751-37A2-45C0-BE94-63D375E270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n 6" descr="Un dibujo de una persona&#10;&#10;Descripción generada automáticamente con confianza media">
            <a:extLst>
              <a:ext uri="{FF2B5EF4-FFF2-40B4-BE49-F238E27FC236}">
                <a16:creationId xmlns:a16="http://schemas.microsoft.com/office/drawing/2014/main" id="{CA7468A1-45AC-4DEE-8C33-9C92C3003419}"/>
              </a:ext>
            </a:extLst>
          </p:cNvPr>
          <p:cNvPicPr>
            <a:picLocks noChangeAspect="1"/>
          </p:cNvPicPr>
          <p:nvPr/>
        </p:nvPicPr>
        <p:blipFill rotWithShape="1">
          <a:blip r:embed="rId3">
            <a:extLst>
              <a:ext uri="{28A0092B-C50C-407E-A947-70E740481C1C}">
                <a14:useLocalDpi xmlns:a14="http://schemas.microsoft.com/office/drawing/2010/main" val="0"/>
              </a:ext>
            </a:extLst>
          </a:blip>
          <a:srcRect r="2" b="3846"/>
          <a:stretch/>
        </p:blipFill>
        <p:spPr>
          <a:xfrm>
            <a:off x="635295" y="2524715"/>
            <a:ext cx="5150277" cy="3714244"/>
          </a:xfrm>
          <a:prstGeom prst="rect">
            <a:avLst/>
          </a:prstGeom>
        </p:spPr>
      </p:pic>
      <p:sp>
        <p:nvSpPr>
          <p:cNvPr id="3" name="Marcador de contenido 2">
            <a:extLst>
              <a:ext uri="{FF2B5EF4-FFF2-40B4-BE49-F238E27FC236}">
                <a16:creationId xmlns:a16="http://schemas.microsoft.com/office/drawing/2014/main" id="{66A15933-F8CB-4590-B70C-BD6890D7F2C2}"/>
              </a:ext>
            </a:extLst>
          </p:cNvPr>
          <p:cNvSpPr>
            <a:spLocks noGrp="1"/>
          </p:cNvSpPr>
          <p:nvPr>
            <p:ph idx="1"/>
          </p:nvPr>
        </p:nvSpPr>
        <p:spPr>
          <a:xfrm>
            <a:off x="6406429" y="2599509"/>
            <a:ext cx="4530898" cy="3639450"/>
          </a:xfrm>
        </p:spPr>
        <p:txBody>
          <a:bodyPr anchor="ctr">
            <a:normAutofit/>
          </a:bodyPr>
          <a:lstStyle/>
          <a:p>
            <a:pPr marL="0" indent="0">
              <a:buNone/>
            </a:pPr>
            <a:r>
              <a:rPr lang="es-MX" sz="2000" b="1" dirty="0"/>
              <a:t>Génesis 2:7 </a:t>
            </a:r>
            <a:r>
              <a:rPr lang="es-MX" sz="2000" i="1" dirty="0">
                <a:solidFill>
                  <a:schemeClr val="accent1"/>
                </a:solidFill>
              </a:rPr>
              <a:t>Entonces Jehová Dios formó al hombre del polvo de la tierra, y sopló en su nariz aliento de vida, y fue el hombre un ser viviente. </a:t>
            </a:r>
          </a:p>
          <a:p>
            <a:pPr marL="0" indent="0">
              <a:buNone/>
            </a:pPr>
            <a:r>
              <a:rPr lang="es-MX" sz="2000" b="1" dirty="0"/>
              <a:t>Génesis 2:22 </a:t>
            </a:r>
            <a:r>
              <a:rPr lang="es-MX" sz="2000" i="1" dirty="0">
                <a:solidFill>
                  <a:schemeClr val="accent1"/>
                </a:solidFill>
              </a:rPr>
              <a:t>Y de la costilla que Jehová Dios tomó del hombre, hizo una mujer, y la trajo al hombre.</a:t>
            </a:r>
          </a:p>
          <a:p>
            <a:pPr marL="0" indent="0">
              <a:buNone/>
            </a:pPr>
            <a:r>
              <a:rPr lang="es-MX" sz="2000" b="1" dirty="0"/>
              <a:t>1 Timoteo 2:13 </a:t>
            </a:r>
            <a:r>
              <a:rPr lang="es-MX" sz="2000" i="1" dirty="0">
                <a:solidFill>
                  <a:schemeClr val="accent1"/>
                </a:solidFill>
              </a:rPr>
              <a:t>Porque Adán fue formado primero, después Eva;</a:t>
            </a:r>
          </a:p>
          <a:p>
            <a:pPr marL="0" indent="0">
              <a:buNone/>
            </a:pPr>
            <a:endParaRPr lang="es-MX" sz="2000" dirty="0"/>
          </a:p>
        </p:txBody>
      </p:sp>
      <p:sp>
        <p:nvSpPr>
          <p:cNvPr id="29" name="Rectangle 28">
            <a:extLst>
              <a:ext uri="{FF2B5EF4-FFF2-40B4-BE49-F238E27FC236}">
                <a16:creationId xmlns:a16="http://schemas.microsoft.com/office/drawing/2014/main" id="{5A55FBCD-CD42-40F5-8A1B-3203F9CAE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Marcador de pie de página 2">
            <a:extLst>
              <a:ext uri="{FF2B5EF4-FFF2-40B4-BE49-F238E27FC236}">
                <a16:creationId xmlns:a16="http://schemas.microsoft.com/office/drawing/2014/main" id="{69E1C651-5176-4899-AAAC-4F46AE18653E}"/>
              </a:ext>
            </a:extLst>
          </p:cNvPr>
          <p:cNvSpPr>
            <a:spLocks noGrp="1"/>
          </p:cNvSpPr>
          <p:nvPr>
            <p:ph type="ftr" sz="quarter" idx="11"/>
          </p:nvPr>
        </p:nvSpPr>
        <p:spPr>
          <a:xfrm>
            <a:off x="4038600" y="6356350"/>
            <a:ext cx="4114800" cy="365125"/>
          </a:xfrm>
        </p:spPr>
        <p:txBody>
          <a:bodyPr/>
          <a:lstStyle/>
          <a:p>
            <a:r>
              <a:rPr lang="es-MX" dirty="0"/>
              <a:t>Ibf-Tlahuac.com  Pastor David Cox</a:t>
            </a:r>
          </a:p>
        </p:txBody>
      </p:sp>
      <p:sp>
        <p:nvSpPr>
          <p:cNvPr id="10" name="Marcador de número de diapositiva 3">
            <a:extLst>
              <a:ext uri="{FF2B5EF4-FFF2-40B4-BE49-F238E27FC236}">
                <a16:creationId xmlns:a16="http://schemas.microsoft.com/office/drawing/2014/main" id="{BD9E0ADC-F4E1-4BAE-98C4-48E26008A0B0}"/>
              </a:ext>
            </a:extLst>
          </p:cNvPr>
          <p:cNvSpPr>
            <a:spLocks noGrp="1"/>
          </p:cNvSpPr>
          <p:nvPr>
            <p:ph type="sldNum" sz="quarter" idx="12"/>
          </p:nvPr>
        </p:nvSpPr>
        <p:spPr>
          <a:xfrm>
            <a:off x="8610600" y="6356350"/>
            <a:ext cx="2743200" cy="365125"/>
          </a:xfrm>
        </p:spPr>
        <p:txBody>
          <a:bodyPr/>
          <a:lstStyle/>
          <a:p>
            <a:fld id="{E84D0AC9-359E-471C-824E-6F675F3A15D3}" type="slidenum">
              <a:rPr lang="es-MX" smtClean="0"/>
              <a:t>16</a:t>
            </a:fld>
            <a:endParaRPr lang="es-MX"/>
          </a:p>
        </p:txBody>
      </p:sp>
    </p:spTree>
    <p:extLst>
      <p:ext uri="{BB962C8B-B14F-4D97-AF65-F5344CB8AC3E}">
        <p14:creationId xmlns:p14="http://schemas.microsoft.com/office/powerpoint/2010/main" val="74058550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651309C6-6EB8-4C60-9441-51551DE10F2A}"/>
              </a:ext>
            </a:extLst>
          </p:cNvPr>
          <p:cNvSpPr>
            <a:spLocks noGrp="1"/>
          </p:cNvSpPr>
          <p:nvPr>
            <p:ph type="title"/>
          </p:nvPr>
        </p:nvSpPr>
        <p:spPr>
          <a:xfrm>
            <a:off x="589560" y="856180"/>
            <a:ext cx="4560584" cy="1128068"/>
          </a:xfrm>
        </p:spPr>
        <p:txBody>
          <a:bodyPr anchor="ctr">
            <a:normAutofit fontScale="90000"/>
          </a:bodyPr>
          <a:lstStyle/>
          <a:p>
            <a:r>
              <a:rPr lang="es-MX" sz="3700" dirty="0"/>
              <a:t>Dios mandó a la mujer de ser sujeta a su marido</a:t>
            </a:r>
          </a:p>
        </p:txBody>
      </p:sp>
      <p:grpSp>
        <p:nvGrpSpPr>
          <p:cNvPr id="12" name="Group 11">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3" name="Rectangle 1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938ED00D-0677-482B-9066-4AD603732385}"/>
              </a:ext>
            </a:extLst>
          </p:cNvPr>
          <p:cNvSpPr>
            <a:spLocks noGrp="1"/>
          </p:cNvSpPr>
          <p:nvPr>
            <p:ph idx="1"/>
          </p:nvPr>
        </p:nvSpPr>
        <p:spPr>
          <a:xfrm>
            <a:off x="590719" y="2330505"/>
            <a:ext cx="4559425" cy="3979585"/>
          </a:xfrm>
        </p:spPr>
        <p:txBody>
          <a:bodyPr anchor="ctr">
            <a:normAutofit fontScale="92500" lnSpcReduction="20000"/>
          </a:bodyPr>
          <a:lstStyle/>
          <a:p>
            <a:pPr marL="0" indent="0">
              <a:buNone/>
            </a:pPr>
            <a:r>
              <a:rPr lang="es-MX" sz="2600" b="1" dirty="0"/>
              <a:t>1 Timoteo 2:13 </a:t>
            </a:r>
            <a:r>
              <a:rPr lang="es-MX" sz="2600" i="1" dirty="0">
                <a:solidFill>
                  <a:schemeClr val="accent1"/>
                </a:solidFill>
              </a:rPr>
              <a:t>Porque Adán fue formado primero, después Eva; </a:t>
            </a:r>
            <a:br>
              <a:rPr lang="es-MX" sz="2600" i="1" dirty="0">
                <a:solidFill>
                  <a:schemeClr val="accent1"/>
                </a:solidFill>
              </a:rPr>
            </a:br>
            <a:r>
              <a:rPr lang="es-MX" sz="2600" b="1" dirty="0"/>
              <a:t>14</a:t>
            </a:r>
            <a:r>
              <a:rPr lang="es-MX" sz="2600" i="1" dirty="0">
                <a:solidFill>
                  <a:schemeClr val="accent1"/>
                </a:solidFill>
              </a:rPr>
              <a:t> y </a:t>
            </a:r>
            <a:r>
              <a:rPr lang="es-MX" sz="2600" b="1" i="1" u="sng" dirty="0">
                <a:solidFill>
                  <a:srgbClr val="FF0000"/>
                </a:solidFill>
              </a:rPr>
              <a:t>Adán no fue engañado, sino que la mujer, siendo engañada, incurrió en transgresión</a:t>
            </a:r>
            <a:r>
              <a:rPr lang="es-MX" sz="2600" i="1" dirty="0">
                <a:solidFill>
                  <a:schemeClr val="accent1"/>
                </a:solidFill>
              </a:rPr>
              <a:t>. </a:t>
            </a:r>
            <a:r>
              <a:rPr lang="es-MX" sz="2600" b="1" dirty="0"/>
              <a:t>15</a:t>
            </a:r>
            <a:r>
              <a:rPr lang="es-MX" sz="2600" i="1" dirty="0">
                <a:solidFill>
                  <a:schemeClr val="accent1"/>
                </a:solidFill>
              </a:rPr>
              <a:t> </a:t>
            </a:r>
            <a:r>
              <a:rPr lang="es-MX" sz="2600" b="1" i="1" u="sng" dirty="0">
                <a:solidFill>
                  <a:srgbClr val="FF0000"/>
                </a:solidFill>
              </a:rPr>
              <a:t>Pero se salvará</a:t>
            </a:r>
            <a:r>
              <a:rPr lang="es-MX" sz="2600" i="1" dirty="0">
                <a:solidFill>
                  <a:schemeClr val="accent1"/>
                </a:solidFill>
              </a:rPr>
              <a:t> engendrando hijos, si permaneciere en fe, amor y santificación, con modestia</a:t>
            </a:r>
            <a:r>
              <a:rPr lang="es-MX" sz="2600" dirty="0"/>
              <a:t>.</a:t>
            </a:r>
          </a:p>
          <a:p>
            <a:pPr marL="0" indent="0">
              <a:buNone/>
            </a:pPr>
            <a:r>
              <a:rPr lang="es-MX" sz="2600" b="1" dirty="0"/>
              <a:t>Génesis 3:16 </a:t>
            </a:r>
            <a:r>
              <a:rPr lang="es-MX" sz="2600" i="1" dirty="0">
                <a:solidFill>
                  <a:schemeClr val="accent1"/>
                </a:solidFill>
              </a:rPr>
              <a:t>A la mujer dijo: Multiplicaré en gran manera los dolores en tus preñeces; con dolor darás a luz los hijos; y </a:t>
            </a:r>
            <a:r>
              <a:rPr lang="es-MX" sz="2600" b="1" i="1" u="sng" dirty="0">
                <a:solidFill>
                  <a:srgbClr val="FF0000"/>
                </a:solidFill>
              </a:rPr>
              <a:t>tu deseo será para tu marido, y él se enseñoreará de ti.</a:t>
            </a:r>
            <a:endParaRPr lang="es-MX" sz="2000" b="1" u="sng" dirty="0">
              <a:solidFill>
                <a:srgbClr val="FF0000"/>
              </a:solidFill>
            </a:endParaRPr>
          </a:p>
        </p:txBody>
      </p:sp>
      <p:sp>
        <p:nvSpPr>
          <p:cNvPr id="18" name="Rectangle 17">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a:extLst>
              <a:ext uri="{FF2B5EF4-FFF2-40B4-BE49-F238E27FC236}">
                <a16:creationId xmlns:a16="http://schemas.microsoft.com/office/drawing/2014/main" id="{59920D0E-1231-4F93-99F6-71DCEFE4F4B3}"/>
              </a:ext>
            </a:extLst>
          </p:cNvPr>
          <p:cNvPicPr>
            <a:picLocks noChangeAspect="1"/>
          </p:cNvPicPr>
          <p:nvPr/>
        </p:nvPicPr>
        <p:blipFill rotWithShape="1">
          <a:blip r:embed="rId3"/>
          <a:srcRect t="6139"/>
          <a:stretch/>
        </p:blipFill>
        <p:spPr>
          <a:xfrm>
            <a:off x="5977788" y="799352"/>
            <a:ext cx="5425410" cy="5259296"/>
          </a:xfrm>
          <a:prstGeom prst="rect">
            <a:avLst/>
          </a:prstGeom>
        </p:spPr>
      </p:pic>
      <p:sp>
        <p:nvSpPr>
          <p:cNvPr id="15" name="Marcador de pie de página 2">
            <a:extLst>
              <a:ext uri="{FF2B5EF4-FFF2-40B4-BE49-F238E27FC236}">
                <a16:creationId xmlns:a16="http://schemas.microsoft.com/office/drawing/2014/main" id="{E888019E-D9CC-401F-9608-A69F8B70C6E5}"/>
              </a:ext>
            </a:extLst>
          </p:cNvPr>
          <p:cNvSpPr>
            <a:spLocks noGrp="1"/>
          </p:cNvSpPr>
          <p:nvPr>
            <p:ph type="ftr" sz="quarter" idx="11"/>
          </p:nvPr>
        </p:nvSpPr>
        <p:spPr>
          <a:xfrm>
            <a:off x="4038600" y="6356350"/>
            <a:ext cx="4114800" cy="365125"/>
          </a:xfrm>
        </p:spPr>
        <p:txBody>
          <a:bodyPr/>
          <a:lstStyle/>
          <a:p>
            <a:r>
              <a:rPr lang="es-MX" dirty="0"/>
              <a:t>Ibf-Tlahuac.com  Pastor David Cox</a:t>
            </a:r>
          </a:p>
        </p:txBody>
      </p:sp>
      <p:sp>
        <p:nvSpPr>
          <p:cNvPr id="17" name="Marcador de número de diapositiva 3">
            <a:extLst>
              <a:ext uri="{FF2B5EF4-FFF2-40B4-BE49-F238E27FC236}">
                <a16:creationId xmlns:a16="http://schemas.microsoft.com/office/drawing/2014/main" id="{6C2E98A2-E6FA-48AC-B67E-FBDE66A04E16}"/>
              </a:ext>
            </a:extLst>
          </p:cNvPr>
          <p:cNvSpPr>
            <a:spLocks noGrp="1"/>
          </p:cNvSpPr>
          <p:nvPr>
            <p:ph type="sldNum" sz="quarter" idx="12"/>
          </p:nvPr>
        </p:nvSpPr>
        <p:spPr>
          <a:xfrm>
            <a:off x="8610600" y="6356350"/>
            <a:ext cx="2743200" cy="365125"/>
          </a:xfrm>
        </p:spPr>
        <p:txBody>
          <a:bodyPr/>
          <a:lstStyle/>
          <a:p>
            <a:fld id="{E84D0AC9-359E-471C-824E-6F675F3A15D3}" type="slidenum">
              <a:rPr lang="es-MX" smtClean="0"/>
              <a:t>17</a:t>
            </a:fld>
            <a:endParaRPr lang="es-MX"/>
          </a:p>
        </p:txBody>
      </p:sp>
    </p:spTree>
    <p:extLst>
      <p:ext uri="{BB962C8B-B14F-4D97-AF65-F5344CB8AC3E}">
        <p14:creationId xmlns:p14="http://schemas.microsoft.com/office/powerpoint/2010/main" val="15870369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1">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36FB8046-A098-4A52-B03C-57FDD580A7C6}"/>
              </a:ext>
            </a:extLst>
          </p:cNvPr>
          <p:cNvSpPr>
            <a:spLocks noGrp="1"/>
          </p:cNvSpPr>
          <p:nvPr>
            <p:ph type="title"/>
          </p:nvPr>
        </p:nvSpPr>
        <p:spPr>
          <a:xfrm>
            <a:off x="6513788" y="365125"/>
            <a:ext cx="4840010" cy="1807305"/>
          </a:xfrm>
        </p:spPr>
        <p:txBody>
          <a:bodyPr>
            <a:normAutofit fontScale="90000"/>
          </a:bodyPr>
          <a:lstStyle/>
          <a:p>
            <a:r>
              <a:rPr lang="es-MX" dirty="0"/>
              <a:t>El sombrero es la muestra de sumisión</a:t>
            </a:r>
          </a:p>
        </p:txBody>
      </p:sp>
      <p:pic>
        <p:nvPicPr>
          <p:cNvPr id="7" name="Imagen 6">
            <a:extLst>
              <a:ext uri="{FF2B5EF4-FFF2-40B4-BE49-F238E27FC236}">
                <a16:creationId xmlns:a16="http://schemas.microsoft.com/office/drawing/2014/main" id="{96CD14D8-8B24-48D2-BD14-FD6BF49F9E90}"/>
              </a:ext>
            </a:extLst>
          </p:cNvPr>
          <p:cNvPicPr>
            <a:picLocks noChangeAspect="1"/>
          </p:cNvPicPr>
          <p:nvPr/>
        </p:nvPicPr>
        <p:blipFill rotWithShape="1">
          <a:blip r:embed="rId3"/>
          <a:srcRect t="6098" r="-2" b="-2"/>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Marcador de contenido 2">
            <a:extLst>
              <a:ext uri="{FF2B5EF4-FFF2-40B4-BE49-F238E27FC236}">
                <a16:creationId xmlns:a16="http://schemas.microsoft.com/office/drawing/2014/main" id="{2DDE4FC8-43E6-4189-AE63-9413B6593997}"/>
              </a:ext>
            </a:extLst>
          </p:cNvPr>
          <p:cNvSpPr>
            <a:spLocks noGrp="1"/>
          </p:cNvSpPr>
          <p:nvPr>
            <p:ph idx="1"/>
          </p:nvPr>
        </p:nvSpPr>
        <p:spPr>
          <a:xfrm>
            <a:off x="6513788" y="2333297"/>
            <a:ext cx="4840010" cy="3843666"/>
          </a:xfrm>
        </p:spPr>
        <p:txBody>
          <a:bodyPr>
            <a:normAutofit/>
          </a:bodyPr>
          <a:lstStyle/>
          <a:p>
            <a:pPr marL="0" indent="0">
              <a:buNone/>
            </a:pPr>
            <a:r>
              <a:rPr lang="es-MX" sz="2600" b="1" dirty="0"/>
              <a:t>1 Corintios 11:4 </a:t>
            </a:r>
            <a:r>
              <a:rPr lang="es-MX" sz="2600" i="1" dirty="0">
                <a:solidFill>
                  <a:schemeClr val="accent1"/>
                </a:solidFill>
              </a:rPr>
              <a:t>Todo varón que ora o profetiza con la cabeza cubierta, afrenta su cabeza….</a:t>
            </a:r>
            <a:r>
              <a:rPr lang="es-MX" sz="2600" i="1" dirty="0"/>
              <a:t> </a:t>
            </a:r>
            <a:r>
              <a:rPr lang="es-MX" sz="2600" b="1" dirty="0"/>
              <a:t>7 </a:t>
            </a:r>
            <a:r>
              <a:rPr lang="es-MX" sz="2600" i="1" dirty="0"/>
              <a:t>​</a:t>
            </a:r>
            <a:r>
              <a:rPr lang="es-MX" sz="2600" i="1" dirty="0">
                <a:solidFill>
                  <a:srgbClr val="FF0000"/>
                </a:solidFill>
              </a:rPr>
              <a:t>Porque el varón no debe cubrirse la cabeza, pues él es imagen y gloria de Dios; pero la mujer es gloria del varón</a:t>
            </a:r>
            <a:r>
              <a:rPr lang="es-MX" sz="2600" i="1" dirty="0"/>
              <a:t>.</a:t>
            </a:r>
          </a:p>
          <a:p>
            <a:endParaRPr lang="es-MX" sz="2000" dirty="0"/>
          </a:p>
        </p:txBody>
      </p:sp>
      <p:sp>
        <p:nvSpPr>
          <p:cNvPr id="6" name="Marcador de pie de página 2">
            <a:extLst>
              <a:ext uri="{FF2B5EF4-FFF2-40B4-BE49-F238E27FC236}">
                <a16:creationId xmlns:a16="http://schemas.microsoft.com/office/drawing/2014/main" id="{7AB1820A-696F-4214-80D4-EA2A1F7D8293}"/>
              </a:ext>
            </a:extLst>
          </p:cNvPr>
          <p:cNvSpPr>
            <a:spLocks noGrp="1"/>
          </p:cNvSpPr>
          <p:nvPr>
            <p:ph type="ftr" sz="quarter" idx="11"/>
          </p:nvPr>
        </p:nvSpPr>
        <p:spPr>
          <a:xfrm>
            <a:off x="4038600" y="6356350"/>
            <a:ext cx="4114800" cy="365125"/>
          </a:xfrm>
        </p:spPr>
        <p:txBody>
          <a:bodyPr/>
          <a:lstStyle/>
          <a:p>
            <a:r>
              <a:rPr lang="es-MX" dirty="0"/>
              <a:t>Ibf-Tlahuac.com  Pastor David Cox</a:t>
            </a:r>
          </a:p>
        </p:txBody>
      </p:sp>
      <p:sp>
        <p:nvSpPr>
          <p:cNvPr id="8" name="Marcador de número de diapositiva 3">
            <a:extLst>
              <a:ext uri="{FF2B5EF4-FFF2-40B4-BE49-F238E27FC236}">
                <a16:creationId xmlns:a16="http://schemas.microsoft.com/office/drawing/2014/main" id="{DFE4C0D4-4CB4-4175-983A-4915D5441E34}"/>
              </a:ext>
            </a:extLst>
          </p:cNvPr>
          <p:cNvSpPr>
            <a:spLocks noGrp="1"/>
          </p:cNvSpPr>
          <p:nvPr>
            <p:ph type="sldNum" sz="quarter" idx="12"/>
          </p:nvPr>
        </p:nvSpPr>
        <p:spPr>
          <a:xfrm>
            <a:off x="8610600" y="6356350"/>
            <a:ext cx="2743200" cy="365125"/>
          </a:xfrm>
        </p:spPr>
        <p:txBody>
          <a:bodyPr/>
          <a:lstStyle/>
          <a:p>
            <a:fld id="{E84D0AC9-359E-471C-824E-6F675F3A15D3}" type="slidenum">
              <a:rPr lang="es-MX" smtClean="0"/>
              <a:t>18</a:t>
            </a:fld>
            <a:endParaRPr lang="es-MX"/>
          </a:p>
        </p:txBody>
      </p:sp>
    </p:spTree>
    <p:extLst>
      <p:ext uri="{BB962C8B-B14F-4D97-AF65-F5344CB8AC3E}">
        <p14:creationId xmlns:p14="http://schemas.microsoft.com/office/powerpoint/2010/main" val="3984655206"/>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1CDD8E39-EA14-4679-9655-1BFF5A7B63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a:extLst>
              <a:ext uri="{FF2B5EF4-FFF2-40B4-BE49-F238E27FC236}">
                <a16:creationId xmlns:a16="http://schemas.microsoft.com/office/drawing/2014/main" id="{9BADB391-7384-4199-8EF1-D4213773FAAF}"/>
              </a:ext>
            </a:extLst>
          </p:cNvPr>
          <p:cNvPicPr>
            <a:picLocks noChangeAspect="1"/>
          </p:cNvPicPr>
          <p:nvPr/>
        </p:nvPicPr>
        <p:blipFill rotWithShape="1">
          <a:blip r:embed="rId3"/>
          <a:srcRect l="1333"/>
          <a:stretch/>
        </p:blipFill>
        <p:spPr>
          <a:xfrm>
            <a:off x="20" y="10"/>
            <a:ext cx="12191980" cy="6857990"/>
          </a:xfrm>
          <a:custGeom>
            <a:avLst/>
            <a:gdLst/>
            <a:ahLst/>
            <a:cxnLst/>
            <a:rect l="l" t="t" r="r" b="b"/>
            <a:pathLst>
              <a:path w="12192000" h="6858000">
                <a:moveTo>
                  <a:pt x="0" y="0"/>
                </a:moveTo>
                <a:lnTo>
                  <a:pt x="12192000" y="0"/>
                </a:lnTo>
                <a:lnTo>
                  <a:pt x="12192000" y="6858000"/>
                </a:lnTo>
                <a:lnTo>
                  <a:pt x="11560655" y="6858000"/>
                </a:lnTo>
                <a:lnTo>
                  <a:pt x="11572884" y="6759738"/>
                </a:lnTo>
                <a:cubicBezTo>
                  <a:pt x="11663744" y="6693104"/>
                  <a:pt x="11749315" y="6619456"/>
                  <a:pt x="11812292" y="6532282"/>
                </a:cubicBezTo>
                <a:cubicBezTo>
                  <a:pt x="11851232" y="6478675"/>
                  <a:pt x="11886807" y="6425068"/>
                  <a:pt x="11956995" y="6386992"/>
                </a:cubicBezTo>
                <a:cubicBezTo>
                  <a:pt x="11918054" y="6334888"/>
                  <a:pt x="11851232" y="6322863"/>
                  <a:pt x="11801234" y="6284788"/>
                </a:cubicBezTo>
                <a:cubicBezTo>
                  <a:pt x="11797390" y="6253224"/>
                  <a:pt x="11876711" y="6262743"/>
                  <a:pt x="11856520" y="6193604"/>
                </a:cubicBezTo>
                <a:cubicBezTo>
                  <a:pt x="11829119" y="6101419"/>
                  <a:pt x="11858923" y="5996209"/>
                  <a:pt x="11722875" y="5956630"/>
                </a:cubicBezTo>
                <a:cubicBezTo>
                  <a:pt x="11686819" y="5866950"/>
                  <a:pt x="11676724" y="5723664"/>
                  <a:pt x="11763258" y="5635988"/>
                </a:cubicBezTo>
                <a:cubicBezTo>
                  <a:pt x="11892094" y="5505226"/>
                  <a:pt x="11871424" y="5422059"/>
                  <a:pt x="11706050" y="5351418"/>
                </a:cubicBezTo>
                <a:cubicBezTo>
                  <a:pt x="11684896" y="5342400"/>
                  <a:pt x="11707491" y="4786287"/>
                  <a:pt x="11697876" y="4763241"/>
                </a:cubicBezTo>
                <a:cubicBezTo>
                  <a:pt x="11713260" y="4731677"/>
                  <a:pt x="11749315" y="4739192"/>
                  <a:pt x="11776236" y="4730675"/>
                </a:cubicBezTo>
                <a:cubicBezTo>
                  <a:pt x="11894018" y="4694603"/>
                  <a:pt x="11897864" y="4694603"/>
                  <a:pt x="11868540" y="4584884"/>
                </a:cubicBezTo>
                <a:cubicBezTo>
                  <a:pt x="11859884" y="4551817"/>
                  <a:pt x="11880076" y="4538289"/>
                  <a:pt x="11898825" y="4517749"/>
                </a:cubicBezTo>
                <a:cubicBezTo>
                  <a:pt x="11969013" y="4441095"/>
                  <a:pt x="11969494" y="4440094"/>
                  <a:pt x="11897864" y="4375464"/>
                </a:cubicBezTo>
                <a:cubicBezTo>
                  <a:pt x="11877192" y="4356928"/>
                  <a:pt x="11863252" y="4336887"/>
                  <a:pt x="11854116" y="4311838"/>
                </a:cubicBezTo>
                <a:cubicBezTo>
                  <a:pt x="11837290" y="4266245"/>
                  <a:pt x="11837771" y="4228169"/>
                  <a:pt x="11901709" y="4203620"/>
                </a:cubicBezTo>
                <a:cubicBezTo>
                  <a:pt x="11946418" y="4186086"/>
                  <a:pt x="11971897" y="4166044"/>
                  <a:pt x="11974782" y="4114442"/>
                </a:cubicBezTo>
                <a:cubicBezTo>
                  <a:pt x="11976706" y="4071355"/>
                  <a:pt x="11981993" y="4043299"/>
                  <a:pt x="11932476" y="4024762"/>
                </a:cubicBezTo>
                <a:cubicBezTo>
                  <a:pt x="11892576" y="4009732"/>
                  <a:pt x="11881038" y="3977668"/>
                  <a:pt x="11885365" y="3939592"/>
                </a:cubicBezTo>
                <a:cubicBezTo>
                  <a:pt x="11895460" y="3846405"/>
                  <a:pt x="11841137" y="3791796"/>
                  <a:pt x="11751719" y="3749211"/>
                </a:cubicBezTo>
                <a:cubicBezTo>
                  <a:pt x="11666628" y="3708629"/>
                  <a:pt x="11592115" y="3654019"/>
                  <a:pt x="11513754" y="3604420"/>
                </a:cubicBezTo>
                <a:cubicBezTo>
                  <a:pt x="11426740" y="3549310"/>
                  <a:pt x="11325786" y="3516243"/>
                  <a:pt x="11220504" y="3488188"/>
                </a:cubicBezTo>
                <a:cubicBezTo>
                  <a:pt x="11239734" y="3448108"/>
                  <a:pt x="11306076" y="3470653"/>
                  <a:pt x="11312805" y="3414541"/>
                </a:cubicBezTo>
                <a:cubicBezTo>
                  <a:pt x="11148394" y="3366945"/>
                  <a:pt x="10991193" y="3295301"/>
                  <a:pt x="10805146" y="3277767"/>
                </a:cubicBezTo>
                <a:cubicBezTo>
                  <a:pt x="10955618" y="3286784"/>
                  <a:pt x="11092147" y="3222154"/>
                  <a:pt x="11234926" y="3203117"/>
                </a:cubicBezTo>
                <a:cubicBezTo>
                  <a:pt x="11248386" y="3171554"/>
                  <a:pt x="11217140" y="3179569"/>
                  <a:pt x="11204640" y="3174060"/>
                </a:cubicBezTo>
                <a:cubicBezTo>
                  <a:pt x="11192140" y="3168047"/>
                  <a:pt x="11176757" y="3166042"/>
                  <a:pt x="11174834" y="3143498"/>
                </a:cubicBezTo>
                <a:cubicBezTo>
                  <a:pt x="11243580" y="3110932"/>
                  <a:pt x="11329632" y="3132475"/>
                  <a:pt x="11400780" y="3099410"/>
                </a:cubicBezTo>
                <a:cubicBezTo>
                  <a:pt x="11384916" y="3051314"/>
                  <a:pt x="11323382" y="3080371"/>
                  <a:pt x="11297902" y="3041793"/>
                </a:cubicBezTo>
                <a:cubicBezTo>
                  <a:pt x="11364246" y="3034780"/>
                  <a:pt x="11425779" y="3031774"/>
                  <a:pt x="11485870" y="3021253"/>
                </a:cubicBezTo>
                <a:cubicBezTo>
                  <a:pt x="11532984" y="3013236"/>
                  <a:pt x="11545964" y="2972154"/>
                  <a:pt x="11513754" y="2944098"/>
                </a:cubicBezTo>
                <a:cubicBezTo>
                  <a:pt x="11484909" y="2919049"/>
                  <a:pt x="11442604" y="2917044"/>
                  <a:pt x="11405107" y="2906523"/>
                </a:cubicBezTo>
                <a:cubicBezTo>
                  <a:pt x="11137817" y="2833377"/>
                  <a:pt x="10857066" y="2809829"/>
                  <a:pt x="10572950" y="2803317"/>
                </a:cubicBezTo>
                <a:cubicBezTo>
                  <a:pt x="10117210" y="2792795"/>
                  <a:pt x="9660028" y="2793297"/>
                  <a:pt x="9205250" y="2778767"/>
                </a:cubicBezTo>
                <a:cubicBezTo>
                  <a:pt x="8996489" y="2772379"/>
                  <a:pt x="8788540" y="2761765"/>
                  <a:pt x="8579578" y="2759181"/>
                </a:cubicBezTo>
                <a:cubicBezTo>
                  <a:pt x="8509922" y="2758320"/>
                  <a:pt x="8440155" y="2758352"/>
                  <a:pt x="8370208" y="2759730"/>
                </a:cubicBezTo>
                <a:cubicBezTo>
                  <a:pt x="8070708" y="2765742"/>
                  <a:pt x="7771690" y="2764238"/>
                  <a:pt x="7470748" y="2819849"/>
                </a:cubicBezTo>
                <a:cubicBezTo>
                  <a:pt x="7316911" y="2848407"/>
                  <a:pt x="7156825" y="2838887"/>
                  <a:pt x="7001547" y="2861432"/>
                </a:cubicBezTo>
                <a:cubicBezTo>
                  <a:pt x="6765024" y="2896002"/>
                  <a:pt x="6528501" y="2936583"/>
                  <a:pt x="6295343" y="2988688"/>
                </a:cubicBezTo>
                <a:cubicBezTo>
                  <a:pt x="6222271" y="3005220"/>
                  <a:pt x="6131892" y="3015241"/>
                  <a:pt x="6075166" y="3078367"/>
                </a:cubicBezTo>
                <a:cubicBezTo>
                  <a:pt x="5985266" y="3038288"/>
                  <a:pt x="5929502" y="3113938"/>
                  <a:pt x="5859314" y="3139490"/>
                </a:cubicBezTo>
                <a:cubicBezTo>
                  <a:pt x="5831912" y="3149510"/>
                  <a:pt x="5795857" y="3163538"/>
                  <a:pt x="5800183" y="3195101"/>
                </a:cubicBezTo>
                <a:cubicBezTo>
                  <a:pt x="5804030" y="3234680"/>
                  <a:pt x="5844410" y="3260231"/>
                  <a:pt x="5882870" y="3252215"/>
                </a:cubicBezTo>
                <a:cubicBezTo>
                  <a:pt x="6002574" y="3227164"/>
                  <a:pt x="6109777" y="3283277"/>
                  <a:pt x="6232848" y="3274760"/>
                </a:cubicBezTo>
                <a:cubicBezTo>
                  <a:pt x="6125643" y="3298808"/>
                  <a:pt x="6018918" y="3323358"/>
                  <a:pt x="5911715" y="3347407"/>
                </a:cubicBezTo>
                <a:cubicBezTo>
                  <a:pt x="6070839" y="3366444"/>
                  <a:pt x="6227559" y="3332376"/>
                  <a:pt x="6384279" y="3312836"/>
                </a:cubicBezTo>
                <a:cubicBezTo>
                  <a:pt x="6434757" y="3306824"/>
                  <a:pt x="6513117" y="3260732"/>
                  <a:pt x="6526097" y="3325362"/>
                </a:cubicBezTo>
                <a:cubicBezTo>
                  <a:pt x="6534750" y="3368448"/>
                  <a:pt x="6450622" y="3371454"/>
                  <a:pt x="6403028" y="3383478"/>
                </a:cubicBezTo>
                <a:cubicBezTo>
                  <a:pt x="6192945" y="3435081"/>
                  <a:pt x="5979497" y="3465141"/>
                  <a:pt x="5767013" y="3500713"/>
                </a:cubicBezTo>
                <a:cubicBezTo>
                  <a:pt x="5746822" y="3504220"/>
                  <a:pt x="5720381" y="3501214"/>
                  <a:pt x="5706920" y="3511233"/>
                </a:cubicBezTo>
                <a:cubicBezTo>
                  <a:pt x="5598272" y="3591895"/>
                  <a:pt x="5460782" y="3618449"/>
                  <a:pt x="5310793" y="3677066"/>
                </a:cubicBezTo>
                <a:cubicBezTo>
                  <a:pt x="5405498" y="3704622"/>
                  <a:pt x="5469435" y="3648007"/>
                  <a:pt x="5548276" y="3660533"/>
                </a:cubicBezTo>
                <a:cubicBezTo>
                  <a:pt x="5467993" y="3721154"/>
                  <a:pt x="5374730" y="3732677"/>
                  <a:pt x="5293005" y="3765743"/>
                </a:cubicBezTo>
                <a:cubicBezTo>
                  <a:pt x="5234355" y="3789291"/>
                  <a:pt x="5016580" y="3862938"/>
                  <a:pt x="4983410" y="3883981"/>
                </a:cubicBezTo>
                <a:cubicBezTo>
                  <a:pt x="4883416" y="3949110"/>
                  <a:pt x="4756501" y="3979672"/>
                  <a:pt x="4674775" y="4068850"/>
                </a:cubicBezTo>
                <a:cubicBezTo>
                  <a:pt x="4617087" y="4131477"/>
                  <a:pt x="4520939" y="4119952"/>
                  <a:pt x="4453155" y="4163539"/>
                </a:cubicBezTo>
                <a:cubicBezTo>
                  <a:pt x="4429119" y="4204622"/>
                  <a:pt x="4475751" y="4215143"/>
                  <a:pt x="4492095" y="4237188"/>
                </a:cubicBezTo>
                <a:cubicBezTo>
                  <a:pt x="4513728" y="4266746"/>
                  <a:pt x="4475269" y="4283280"/>
                  <a:pt x="4464213" y="4318851"/>
                </a:cubicBezTo>
                <a:cubicBezTo>
                  <a:pt x="4591608" y="4278771"/>
                  <a:pt x="4713234" y="4255223"/>
                  <a:pt x="4857456" y="4241696"/>
                </a:cubicBezTo>
                <a:cubicBezTo>
                  <a:pt x="4809862" y="4299311"/>
                  <a:pt x="4752174" y="4274261"/>
                  <a:pt x="4713234" y="4295303"/>
                </a:cubicBezTo>
                <a:cubicBezTo>
                  <a:pt x="4687756" y="4308830"/>
                  <a:pt x="4648816" y="4314843"/>
                  <a:pt x="4656026" y="4348410"/>
                </a:cubicBezTo>
                <a:cubicBezTo>
                  <a:pt x="4661795" y="4374963"/>
                  <a:pt x="4694486" y="4371456"/>
                  <a:pt x="4718523" y="4368951"/>
                </a:cubicBezTo>
                <a:cubicBezTo>
                  <a:pt x="4810825" y="4359433"/>
                  <a:pt x="4900722" y="4356425"/>
                  <a:pt x="4989178" y="4420054"/>
                </a:cubicBezTo>
                <a:cubicBezTo>
                  <a:pt x="4764193" y="4512739"/>
                  <a:pt x="4505557" y="4473661"/>
                  <a:pt x="4304127" y="4609933"/>
                </a:cubicBezTo>
                <a:cubicBezTo>
                  <a:pt x="4332491" y="4652018"/>
                  <a:pt x="4372871" y="4629473"/>
                  <a:pt x="4402677" y="4624463"/>
                </a:cubicBezTo>
                <a:cubicBezTo>
                  <a:pt x="4598338" y="4590394"/>
                  <a:pt x="5297331" y="4651016"/>
                  <a:pt x="5398287" y="4608430"/>
                </a:cubicBezTo>
                <a:cubicBezTo>
                  <a:pt x="5460301" y="4582379"/>
                  <a:pt x="5525682" y="4569853"/>
                  <a:pt x="5592504" y="4585886"/>
                </a:cubicBezTo>
                <a:cubicBezTo>
                  <a:pt x="5656923" y="4601416"/>
                  <a:pt x="5640578" y="4819353"/>
                  <a:pt x="5411266" y="4964142"/>
                </a:cubicBezTo>
                <a:cubicBezTo>
                  <a:pt x="5378575" y="4984684"/>
                  <a:pt x="5524721" y="5014244"/>
                  <a:pt x="5480493" y="5031277"/>
                </a:cubicBezTo>
                <a:cubicBezTo>
                  <a:pt x="5445880" y="5044804"/>
                  <a:pt x="5276179" y="5037289"/>
                  <a:pt x="5233393" y="5047810"/>
                </a:cubicBezTo>
                <a:cubicBezTo>
                  <a:pt x="5216567" y="5052318"/>
                  <a:pt x="4701216" y="5221157"/>
                  <a:pt x="4750251" y="5256728"/>
                </a:cubicBezTo>
                <a:cubicBezTo>
                  <a:pt x="4896877" y="5363441"/>
                  <a:pt x="5388190" y="5558833"/>
                  <a:pt x="4508440" y="5624965"/>
                </a:cubicBezTo>
                <a:cubicBezTo>
                  <a:pt x="4536323" y="5663542"/>
                  <a:pt x="4613241" y="5638994"/>
                  <a:pt x="4602665" y="5706629"/>
                </a:cubicBezTo>
                <a:cubicBezTo>
                  <a:pt x="4485845" y="5743202"/>
                  <a:pt x="4350758" y="5741198"/>
                  <a:pt x="4215189" y="5797811"/>
                </a:cubicBezTo>
                <a:cubicBezTo>
                  <a:pt x="4276245" y="5838893"/>
                  <a:pt x="4346432" y="5813844"/>
                  <a:pt x="4407966" y="5826870"/>
                </a:cubicBezTo>
                <a:cubicBezTo>
                  <a:pt x="4373353" y="5878473"/>
                  <a:pt x="4313741" y="5870457"/>
                  <a:pt x="4265186" y="5881478"/>
                </a:cubicBezTo>
                <a:cubicBezTo>
                  <a:pt x="4220479" y="5892001"/>
                  <a:pt x="4125774" y="5981680"/>
                  <a:pt x="4145964" y="5977170"/>
                </a:cubicBezTo>
                <a:cubicBezTo>
                  <a:pt x="4332971" y="5937091"/>
                  <a:pt x="4522862" y="5948113"/>
                  <a:pt x="4710350" y="5909035"/>
                </a:cubicBezTo>
                <a:cubicBezTo>
                  <a:pt x="4772366" y="5896009"/>
                  <a:pt x="4842554" y="5870958"/>
                  <a:pt x="4870916" y="5949616"/>
                </a:cubicBezTo>
                <a:cubicBezTo>
                  <a:pt x="4879571" y="5972663"/>
                  <a:pt x="4873320" y="5980177"/>
                  <a:pt x="4960333" y="5949115"/>
                </a:cubicBezTo>
                <a:cubicBezTo>
                  <a:pt x="4994466" y="5937091"/>
                  <a:pt x="5039656" y="5924065"/>
                  <a:pt x="5073788" y="5953623"/>
                </a:cubicBezTo>
                <a:cubicBezTo>
                  <a:pt x="5052154" y="5990698"/>
                  <a:pt x="5010331" y="5979675"/>
                  <a:pt x="4979084" y="5990197"/>
                </a:cubicBezTo>
                <a:cubicBezTo>
                  <a:pt x="4896397" y="6017250"/>
                  <a:pt x="5180513" y="6120457"/>
                  <a:pt x="5100228" y="6151519"/>
                </a:cubicBezTo>
                <a:cubicBezTo>
                  <a:pt x="4935817" y="6215148"/>
                  <a:pt x="4832938" y="6196611"/>
                  <a:pt x="4666602" y="6266250"/>
                </a:cubicBezTo>
                <a:cubicBezTo>
                  <a:pt x="4723331" y="6264746"/>
                  <a:pt x="4706024" y="6288795"/>
                  <a:pt x="4762750" y="6288795"/>
                </a:cubicBezTo>
                <a:cubicBezTo>
                  <a:pt x="4788229" y="6288795"/>
                  <a:pt x="4815151" y="6294807"/>
                  <a:pt x="4815151" y="6322363"/>
                </a:cubicBezTo>
                <a:cubicBezTo>
                  <a:pt x="4815151" y="6348414"/>
                  <a:pt x="4516613" y="6491199"/>
                  <a:pt x="4558918" y="6504727"/>
                </a:cubicBezTo>
                <a:cubicBezTo>
                  <a:pt x="4674295" y="6541299"/>
                  <a:pt x="4970431" y="6429075"/>
                  <a:pt x="4899280" y="6480679"/>
                </a:cubicBezTo>
                <a:cubicBezTo>
                  <a:pt x="4791114" y="6559337"/>
                  <a:pt x="4774769" y="6574868"/>
                  <a:pt x="4692563" y="6586391"/>
                </a:cubicBezTo>
                <a:cubicBezTo>
                  <a:pt x="4621894" y="6596411"/>
                  <a:pt x="4373353" y="6816352"/>
                  <a:pt x="4303645" y="6834888"/>
                </a:cubicBezTo>
                <a:cubicBezTo>
                  <a:pt x="4288262" y="6838896"/>
                  <a:pt x="4291687" y="6845065"/>
                  <a:pt x="4307829" y="6852361"/>
                </a:cubicBezTo>
                <a:lnTo>
                  <a:pt x="4323786" y="6858000"/>
                </a:lnTo>
                <a:lnTo>
                  <a:pt x="0" y="6858000"/>
                </a:lnTo>
                <a:close/>
              </a:path>
            </a:pathLst>
          </a:custGeom>
        </p:spPr>
      </p:pic>
      <p:sp>
        <p:nvSpPr>
          <p:cNvPr id="2" name="Título 1">
            <a:extLst>
              <a:ext uri="{FF2B5EF4-FFF2-40B4-BE49-F238E27FC236}">
                <a16:creationId xmlns:a16="http://schemas.microsoft.com/office/drawing/2014/main" id="{36FB8046-A098-4A52-B03C-57FDD580A7C6}"/>
              </a:ext>
            </a:extLst>
          </p:cNvPr>
          <p:cNvSpPr>
            <a:spLocks noGrp="1"/>
          </p:cNvSpPr>
          <p:nvPr>
            <p:ph type="title"/>
          </p:nvPr>
        </p:nvSpPr>
        <p:spPr>
          <a:xfrm>
            <a:off x="5801709" y="3159719"/>
            <a:ext cx="5552090" cy="1336081"/>
          </a:xfrm>
        </p:spPr>
        <p:txBody>
          <a:bodyPr anchor="b">
            <a:normAutofit/>
          </a:bodyPr>
          <a:lstStyle/>
          <a:p>
            <a:r>
              <a:rPr lang="es-MX" dirty="0"/>
              <a:t>El cabello es la muestra de sumisión</a:t>
            </a:r>
          </a:p>
        </p:txBody>
      </p:sp>
      <p:sp>
        <p:nvSpPr>
          <p:cNvPr id="3" name="Marcador de contenido 2">
            <a:extLst>
              <a:ext uri="{FF2B5EF4-FFF2-40B4-BE49-F238E27FC236}">
                <a16:creationId xmlns:a16="http://schemas.microsoft.com/office/drawing/2014/main" id="{2DDE4FC8-43E6-4189-AE63-9413B6593997}"/>
              </a:ext>
            </a:extLst>
          </p:cNvPr>
          <p:cNvSpPr>
            <a:spLocks noGrp="1"/>
          </p:cNvSpPr>
          <p:nvPr>
            <p:ph idx="1"/>
          </p:nvPr>
        </p:nvSpPr>
        <p:spPr>
          <a:xfrm>
            <a:off x="5801709" y="4572000"/>
            <a:ext cx="5552089" cy="2043953"/>
          </a:xfrm>
        </p:spPr>
        <p:txBody>
          <a:bodyPr>
            <a:normAutofit/>
          </a:bodyPr>
          <a:lstStyle/>
          <a:p>
            <a:pPr marL="0" indent="0">
              <a:buNone/>
            </a:pPr>
            <a:r>
              <a:rPr lang="es-MX" sz="1800" b="1" dirty="0"/>
              <a:t>1 Corintios 11:5</a:t>
            </a:r>
            <a:r>
              <a:rPr lang="es-MX" sz="1800" i="1" dirty="0"/>
              <a:t> </a:t>
            </a:r>
            <a:r>
              <a:rPr lang="es-MX" sz="1800" i="1" dirty="0">
                <a:solidFill>
                  <a:schemeClr val="accent1"/>
                </a:solidFill>
              </a:rPr>
              <a:t>Pero toda mujer que ora o profetiza </a:t>
            </a:r>
            <a:r>
              <a:rPr lang="es-MX" sz="1800" dirty="0"/>
              <a:t>(predica o enseña a las otras mujeres o niños)</a:t>
            </a:r>
            <a:r>
              <a:rPr lang="es-MX" sz="1800" i="1" dirty="0">
                <a:solidFill>
                  <a:schemeClr val="accent1"/>
                </a:solidFill>
              </a:rPr>
              <a:t> con la cabeza descubierta, afrenta su cabeza; porque lo mismo es que si se hubiese rapado</a:t>
            </a:r>
            <a:r>
              <a:rPr lang="es-MX" sz="1800" i="1" dirty="0"/>
              <a:t>. </a:t>
            </a:r>
            <a:r>
              <a:rPr lang="es-MX" sz="1800" b="1" dirty="0"/>
              <a:t>6</a:t>
            </a:r>
            <a:r>
              <a:rPr lang="es-MX" sz="1800" i="1" dirty="0"/>
              <a:t> </a:t>
            </a:r>
            <a:r>
              <a:rPr lang="es-MX" sz="1800" i="1" dirty="0">
                <a:solidFill>
                  <a:schemeClr val="accent1"/>
                </a:solidFill>
              </a:rPr>
              <a:t>Porque si la mujer no se cubre, que se corte también el cabello; y si le es vergonzoso a la mujer cortarse el cabello o raparse, que se cubra. </a:t>
            </a:r>
            <a:endParaRPr lang="es-MX" sz="1400" dirty="0"/>
          </a:p>
        </p:txBody>
      </p:sp>
      <p:sp>
        <p:nvSpPr>
          <p:cNvPr id="6" name="Marcador de pie de página 2">
            <a:extLst>
              <a:ext uri="{FF2B5EF4-FFF2-40B4-BE49-F238E27FC236}">
                <a16:creationId xmlns:a16="http://schemas.microsoft.com/office/drawing/2014/main" id="{35F43923-1C15-48E4-87C1-05CC2ED92B5F}"/>
              </a:ext>
            </a:extLst>
          </p:cNvPr>
          <p:cNvSpPr>
            <a:spLocks noGrp="1"/>
          </p:cNvSpPr>
          <p:nvPr>
            <p:ph type="ftr" sz="quarter" idx="11"/>
          </p:nvPr>
        </p:nvSpPr>
        <p:spPr>
          <a:xfrm>
            <a:off x="4038600" y="6356350"/>
            <a:ext cx="4114800" cy="365125"/>
          </a:xfrm>
        </p:spPr>
        <p:txBody>
          <a:bodyPr/>
          <a:lstStyle/>
          <a:p>
            <a:r>
              <a:rPr lang="es-MX" dirty="0"/>
              <a:t>Ibf-Tlahuac.com  Pastor David Cox</a:t>
            </a:r>
          </a:p>
        </p:txBody>
      </p:sp>
      <p:sp>
        <p:nvSpPr>
          <p:cNvPr id="7" name="Marcador de número de diapositiva 3">
            <a:extLst>
              <a:ext uri="{FF2B5EF4-FFF2-40B4-BE49-F238E27FC236}">
                <a16:creationId xmlns:a16="http://schemas.microsoft.com/office/drawing/2014/main" id="{18632757-EB65-4661-9910-DAF5DD326F13}"/>
              </a:ext>
            </a:extLst>
          </p:cNvPr>
          <p:cNvSpPr>
            <a:spLocks noGrp="1"/>
          </p:cNvSpPr>
          <p:nvPr>
            <p:ph type="sldNum" sz="quarter" idx="12"/>
          </p:nvPr>
        </p:nvSpPr>
        <p:spPr>
          <a:xfrm>
            <a:off x="8610600" y="6356350"/>
            <a:ext cx="2743200" cy="365125"/>
          </a:xfrm>
        </p:spPr>
        <p:txBody>
          <a:bodyPr/>
          <a:lstStyle/>
          <a:p>
            <a:fld id="{E84D0AC9-359E-471C-824E-6F675F3A15D3}" type="slidenum">
              <a:rPr lang="es-MX" smtClean="0"/>
              <a:t>19</a:t>
            </a:fld>
            <a:endParaRPr lang="es-MX"/>
          </a:p>
        </p:txBody>
      </p:sp>
    </p:spTree>
    <p:extLst>
      <p:ext uri="{BB962C8B-B14F-4D97-AF65-F5344CB8AC3E}">
        <p14:creationId xmlns:p14="http://schemas.microsoft.com/office/powerpoint/2010/main" val="1153166177"/>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97FB4E-C645-4EA4-884F-172005D48433}"/>
              </a:ext>
            </a:extLst>
          </p:cNvPr>
          <p:cNvSpPr>
            <a:spLocks noGrp="1"/>
          </p:cNvSpPr>
          <p:nvPr>
            <p:ph type="ctrTitle"/>
          </p:nvPr>
        </p:nvSpPr>
        <p:spPr>
          <a:xfrm>
            <a:off x="7464614" y="1783959"/>
            <a:ext cx="4087306" cy="2889114"/>
          </a:xfrm>
        </p:spPr>
        <p:txBody>
          <a:bodyPr anchor="b">
            <a:normAutofit/>
          </a:bodyPr>
          <a:lstStyle/>
          <a:p>
            <a:pPr algn="l"/>
            <a:r>
              <a:rPr lang="es-MX" sz="5400"/>
              <a:t>Virtud Femenina I</a:t>
            </a:r>
          </a:p>
        </p:txBody>
      </p:sp>
      <p:sp>
        <p:nvSpPr>
          <p:cNvPr id="3" name="Subtítulo 2">
            <a:extLst>
              <a:ext uri="{FF2B5EF4-FFF2-40B4-BE49-F238E27FC236}">
                <a16:creationId xmlns:a16="http://schemas.microsoft.com/office/drawing/2014/main" id="{31C9BA48-9009-4A7E-A78A-2BF47F88A8BD}"/>
              </a:ext>
            </a:extLst>
          </p:cNvPr>
          <p:cNvSpPr>
            <a:spLocks noGrp="1"/>
          </p:cNvSpPr>
          <p:nvPr>
            <p:ph type="subTitle" idx="1"/>
          </p:nvPr>
        </p:nvSpPr>
        <p:spPr>
          <a:xfrm>
            <a:off x="7464612" y="4750893"/>
            <a:ext cx="4087305" cy="1560260"/>
          </a:xfrm>
        </p:spPr>
        <p:txBody>
          <a:bodyPr anchor="t">
            <a:normAutofit/>
          </a:bodyPr>
          <a:lstStyle/>
          <a:p>
            <a:pPr algn="l"/>
            <a:r>
              <a:rPr lang="es-MX" dirty="0"/>
              <a:t>Sermón por Pastor David Cox</a:t>
            </a:r>
          </a:p>
          <a:p>
            <a:pPr algn="l"/>
            <a:r>
              <a:rPr lang="es-MX" dirty="0"/>
              <a:t>Mayo 9, 2021</a:t>
            </a:r>
            <a:br>
              <a:rPr lang="es-MX" dirty="0"/>
            </a:br>
            <a:r>
              <a:rPr lang="es-MX" dirty="0">
                <a:solidFill>
                  <a:schemeClr val="tx1">
                    <a:lumMod val="95000"/>
                  </a:schemeClr>
                </a:solidFill>
                <a:hlinkClick r:id="rId3">
                  <a:extLst>
                    <a:ext uri="{A12FA001-AC4F-418D-AE19-62706E023703}">
                      <ahyp:hlinkClr xmlns:ahyp="http://schemas.microsoft.com/office/drawing/2018/hyperlinkcolor" val="tx"/>
                    </a:ext>
                  </a:extLst>
                </a:hlinkClick>
              </a:rPr>
              <a:t>www.ibf-tlahuac.com</a:t>
            </a:r>
            <a:endParaRPr lang="es-MX" dirty="0">
              <a:solidFill>
                <a:schemeClr val="tx1">
                  <a:lumMod val="95000"/>
                </a:schemeClr>
              </a:solidFill>
            </a:endParaRPr>
          </a:p>
        </p:txBody>
      </p:sp>
      <p:sp>
        <p:nvSpPr>
          <p:cNvPr id="18" name="Freeform: Shape 9">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Imagen 4" descr="Un joven acostado en una cama con un perro en el agua&#10;&#10;Descripción generada automáticamente con confianza baja">
            <a:extLst>
              <a:ext uri="{FF2B5EF4-FFF2-40B4-BE49-F238E27FC236}">
                <a16:creationId xmlns:a16="http://schemas.microsoft.com/office/drawing/2014/main" id="{8B9AE144-8A38-4EBE-B3C4-C574069196C9}"/>
              </a:ext>
            </a:extLst>
          </p:cNvPr>
          <p:cNvPicPr>
            <a:picLocks noChangeAspect="1"/>
          </p:cNvPicPr>
          <p:nvPr/>
        </p:nvPicPr>
        <p:blipFill rotWithShape="1">
          <a:blip r:embed="rId4"/>
          <a:srcRect r="7505" b="-1"/>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238892848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6024F4-5FB0-4E8B-8904-B4E3FC3137F5}"/>
              </a:ext>
            </a:extLst>
          </p:cNvPr>
          <p:cNvSpPr>
            <a:spLocks noGrp="1"/>
          </p:cNvSpPr>
          <p:nvPr>
            <p:ph type="title"/>
          </p:nvPr>
        </p:nvSpPr>
        <p:spPr>
          <a:xfrm>
            <a:off x="838200" y="365126"/>
            <a:ext cx="5340605" cy="1146176"/>
          </a:xfrm>
        </p:spPr>
        <p:txBody>
          <a:bodyPr>
            <a:normAutofit/>
          </a:bodyPr>
          <a:lstStyle/>
          <a:p>
            <a:r>
              <a:rPr lang="es-MX" sz="3700" dirty="0"/>
              <a:t>Las mujeres deben tener el cabello largo</a:t>
            </a:r>
          </a:p>
        </p:txBody>
      </p:sp>
      <p:sp>
        <p:nvSpPr>
          <p:cNvPr id="17" name="Freeform: Shape 16">
            <a:extLst>
              <a:ext uri="{FF2B5EF4-FFF2-40B4-BE49-F238E27FC236}">
                <a16:creationId xmlns:a16="http://schemas.microsoft.com/office/drawing/2014/main" id="{05C7EBC3-4672-4DAB-81C2-58661FAFAE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78805" y="-2"/>
            <a:ext cx="6013194" cy="1511304"/>
          </a:xfrm>
          <a:custGeom>
            <a:avLst/>
            <a:gdLst>
              <a:gd name="connsiteX0" fmla="*/ 4545473 w 6013194"/>
              <a:gd name="connsiteY0" fmla="*/ 0 h 1511304"/>
              <a:gd name="connsiteX1" fmla="*/ 6013194 w 6013194"/>
              <a:gd name="connsiteY1" fmla="*/ 0 h 1511304"/>
              <a:gd name="connsiteX2" fmla="*/ 6013194 w 6013194"/>
              <a:gd name="connsiteY2" fmla="*/ 1508760 h 1511304"/>
              <a:gd name="connsiteX3" fmla="*/ 4545474 w 6013194"/>
              <a:gd name="connsiteY3" fmla="*/ 1508760 h 1511304"/>
              <a:gd name="connsiteX4" fmla="*/ 4545474 w 6013194"/>
              <a:gd name="connsiteY4" fmla="*/ 1511304 h 1511304"/>
              <a:gd name="connsiteX5" fmla="*/ 0 w 6013194"/>
              <a:gd name="connsiteY5" fmla="*/ 1511304 h 1511304"/>
              <a:gd name="connsiteX6" fmla="*/ 697617 w 6013194"/>
              <a:gd name="connsiteY6" fmla="*/ 3 h 1511304"/>
              <a:gd name="connsiteX7" fmla="*/ 4545473 w 6013194"/>
              <a:gd name="connsiteY7" fmla="*/ 3 h 15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13194" h="1511304">
                <a:moveTo>
                  <a:pt x="4545473" y="0"/>
                </a:moveTo>
                <a:lnTo>
                  <a:pt x="6013194" y="0"/>
                </a:lnTo>
                <a:lnTo>
                  <a:pt x="6013194" y="1508760"/>
                </a:lnTo>
                <a:lnTo>
                  <a:pt x="4545474" y="1508760"/>
                </a:lnTo>
                <a:lnTo>
                  <a:pt x="4545474" y="1511304"/>
                </a:lnTo>
                <a:lnTo>
                  <a:pt x="0" y="1511304"/>
                </a:lnTo>
                <a:lnTo>
                  <a:pt x="697617" y="3"/>
                </a:lnTo>
                <a:lnTo>
                  <a:pt x="4545473" y="3"/>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0BF962F-4C6F-461E-86F2-C43F56CC93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80797" y="1690688"/>
            <a:ext cx="8711202" cy="5167312"/>
          </a:xfrm>
          <a:custGeom>
            <a:avLst/>
            <a:gdLst>
              <a:gd name="connsiteX0" fmla="*/ 0 w 8711202"/>
              <a:gd name="connsiteY0" fmla="*/ 0 h 5167312"/>
              <a:gd name="connsiteX1" fmla="*/ 7243482 w 8711202"/>
              <a:gd name="connsiteY1" fmla="*/ 0 h 5167312"/>
              <a:gd name="connsiteX2" fmla="*/ 8711202 w 8711202"/>
              <a:gd name="connsiteY2" fmla="*/ 0 h 5167312"/>
              <a:gd name="connsiteX3" fmla="*/ 8711202 w 8711202"/>
              <a:gd name="connsiteY3" fmla="*/ 5167312 h 5167312"/>
              <a:gd name="connsiteX4" fmla="*/ 7243482 w 8711202"/>
              <a:gd name="connsiteY4" fmla="*/ 5167312 h 5167312"/>
              <a:gd name="connsiteX5" fmla="*/ 221324 w 8711202"/>
              <a:gd name="connsiteY5" fmla="*/ 5167312 h 5167312"/>
              <a:gd name="connsiteX6" fmla="*/ 2615203 w 8711202"/>
              <a:gd name="connsiteY6" fmla="*/ 952 h 5167312"/>
              <a:gd name="connsiteX7" fmla="*/ 0 w 8711202"/>
              <a:gd name="connsiteY7"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11202" h="5167312">
                <a:moveTo>
                  <a:pt x="0" y="0"/>
                </a:moveTo>
                <a:lnTo>
                  <a:pt x="7243482" y="0"/>
                </a:lnTo>
                <a:lnTo>
                  <a:pt x="8711202" y="0"/>
                </a:lnTo>
                <a:lnTo>
                  <a:pt x="8711202" y="5167312"/>
                </a:lnTo>
                <a:lnTo>
                  <a:pt x="7243482" y="5167312"/>
                </a:lnTo>
                <a:lnTo>
                  <a:pt x="221324" y="5167312"/>
                </a:lnTo>
                <a:lnTo>
                  <a:pt x="2615203" y="952"/>
                </a:lnTo>
                <a:lnTo>
                  <a:pt x="0" y="952"/>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2E94A4F7-38E4-45EA-8E2E-CE1B5766B4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5931454" cy="5166360"/>
          </a:xfrm>
          <a:custGeom>
            <a:avLst/>
            <a:gdLst>
              <a:gd name="connsiteX0" fmla="*/ 0 w 5931454"/>
              <a:gd name="connsiteY0" fmla="*/ 0 h 5166360"/>
              <a:gd name="connsiteX1" fmla="*/ 5931454 w 5931454"/>
              <a:gd name="connsiteY1" fmla="*/ 0 h 5166360"/>
              <a:gd name="connsiteX2" fmla="*/ 3537575 w 5931454"/>
              <a:gd name="connsiteY2" fmla="*/ 5166360 h 5166360"/>
              <a:gd name="connsiteX3" fmla="*/ 0 w 5931454"/>
              <a:gd name="connsiteY3" fmla="*/ 5166360 h 5166360"/>
            </a:gdLst>
            <a:ahLst/>
            <a:cxnLst>
              <a:cxn ang="0">
                <a:pos x="connsiteX0" y="connsiteY0"/>
              </a:cxn>
              <a:cxn ang="0">
                <a:pos x="connsiteX1" y="connsiteY1"/>
              </a:cxn>
              <a:cxn ang="0">
                <a:pos x="connsiteX2" y="connsiteY2"/>
              </a:cxn>
              <a:cxn ang="0">
                <a:pos x="connsiteX3" y="connsiteY3"/>
              </a:cxn>
            </a:cxnLst>
            <a:rect l="l" t="t" r="r" b="b"/>
            <a:pathLst>
              <a:path w="5931454" h="5166360">
                <a:moveTo>
                  <a:pt x="0" y="0"/>
                </a:moveTo>
                <a:lnTo>
                  <a:pt x="5931454" y="0"/>
                </a:lnTo>
                <a:lnTo>
                  <a:pt x="3537575" y="5166360"/>
                </a:lnTo>
                <a:lnTo>
                  <a:pt x="0" y="5166360"/>
                </a:lnTo>
                <a:close/>
              </a:path>
            </a:pathLst>
          </a:cu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Marcador de contenido 2">
            <a:extLst>
              <a:ext uri="{FF2B5EF4-FFF2-40B4-BE49-F238E27FC236}">
                <a16:creationId xmlns:a16="http://schemas.microsoft.com/office/drawing/2014/main" id="{89427EF5-0070-4674-9672-0D3D8AE6F4DC}"/>
              </a:ext>
            </a:extLst>
          </p:cNvPr>
          <p:cNvSpPr>
            <a:spLocks noGrp="1"/>
          </p:cNvSpPr>
          <p:nvPr>
            <p:ph idx="1"/>
          </p:nvPr>
        </p:nvSpPr>
        <p:spPr>
          <a:xfrm>
            <a:off x="838200" y="2173288"/>
            <a:ext cx="3603171" cy="3639684"/>
          </a:xfrm>
        </p:spPr>
        <p:txBody>
          <a:bodyPr anchor="ctr">
            <a:normAutofit/>
          </a:bodyPr>
          <a:lstStyle/>
          <a:p>
            <a:pPr marL="0" indent="0">
              <a:buNone/>
            </a:pPr>
            <a:r>
              <a:rPr lang="es-MX" b="1" dirty="0">
                <a:solidFill>
                  <a:srgbClr val="FFFFFF"/>
                </a:solidFill>
              </a:rPr>
              <a:t>1 Corintios 11:15 </a:t>
            </a:r>
            <a:r>
              <a:rPr lang="es-MX" i="1" dirty="0">
                <a:solidFill>
                  <a:srgbClr val="FFFFFF"/>
                </a:solidFill>
              </a:rPr>
              <a:t>Por el contrario, a la mujer dejarse crecer el cabello le es honroso; porque en lugar de velo le es dado el cabello.</a:t>
            </a:r>
          </a:p>
        </p:txBody>
      </p:sp>
      <p:pic>
        <p:nvPicPr>
          <p:cNvPr id="5" name="Imagen 4">
            <a:extLst>
              <a:ext uri="{FF2B5EF4-FFF2-40B4-BE49-F238E27FC236}">
                <a16:creationId xmlns:a16="http://schemas.microsoft.com/office/drawing/2014/main" id="{27B6FBF4-4DDC-4337-9B9A-C3825FBA8B09}"/>
              </a:ext>
            </a:extLst>
          </p:cNvPr>
          <p:cNvPicPr>
            <a:picLocks noChangeAspect="1"/>
          </p:cNvPicPr>
          <p:nvPr/>
        </p:nvPicPr>
        <p:blipFill rotWithShape="1">
          <a:blip r:embed="rId3"/>
          <a:srcRect t="282" r="-2" b="-2"/>
          <a:stretch/>
        </p:blipFill>
        <p:spPr>
          <a:xfrm>
            <a:off x="6183088" y="2288384"/>
            <a:ext cx="5170711" cy="3773480"/>
          </a:xfrm>
          <a:custGeom>
            <a:avLst/>
            <a:gdLst/>
            <a:ahLst/>
            <a:cxnLst/>
            <a:rect l="l" t="t" r="r" b="b"/>
            <a:pathLst>
              <a:path w="4636009" h="5032375">
                <a:moveTo>
                  <a:pt x="0" y="0"/>
                </a:moveTo>
                <a:lnTo>
                  <a:pt x="4636009" y="0"/>
                </a:lnTo>
                <a:lnTo>
                  <a:pt x="4636009" y="5032375"/>
                </a:lnTo>
                <a:lnTo>
                  <a:pt x="0" y="5032375"/>
                </a:lnTo>
                <a:close/>
              </a:path>
            </a:pathLst>
          </a:custGeom>
        </p:spPr>
      </p:pic>
      <p:sp>
        <p:nvSpPr>
          <p:cNvPr id="8" name="Marcador de pie de página 2">
            <a:extLst>
              <a:ext uri="{FF2B5EF4-FFF2-40B4-BE49-F238E27FC236}">
                <a16:creationId xmlns:a16="http://schemas.microsoft.com/office/drawing/2014/main" id="{1D2EB86D-CB6A-45F7-9714-1D08C5D0B85A}"/>
              </a:ext>
            </a:extLst>
          </p:cNvPr>
          <p:cNvSpPr>
            <a:spLocks noGrp="1"/>
          </p:cNvSpPr>
          <p:nvPr>
            <p:ph type="ftr" sz="quarter" idx="11"/>
          </p:nvPr>
        </p:nvSpPr>
        <p:spPr>
          <a:xfrm>
            <a:off x="4038600" y="6356350"/>
            <a:ext cx="4114800" cy="365125"/>
          </a:xfrm>
        </p:spPr>
        <p:txBody>
          <a:bodyPr/>
          <a:lstStyle/>
          <a:p>
            <a:r>
              <a:rPr lang="es-MX" dirty="0"/>
              <a:t>Ibf-Tlahuac.com  Pastor David Cox</a:t>
            </a:r>
          </a:p>
        </p:txBody>
      </p:sp>
      <p:sp>
        <p:nvSpPr>
          <p:cNvPr id="9" name="Marcador de número de diapositiva 3">
            <a:extLst>
              <a:ext uri="{FF2B5EF4-FFF2-40B4-BE49-F238E27FC236}">
                <a16:creationId xmlns:a16="http://schemas.microsoft.com/office/drawing/2014/main" id="{BA070991-2343-49A8-8224-EA59ADB05968}"/>
              </a:ext>
            </a:extLst>
          </p:cNvPr>
          <p:cNvSpPr>
            <a:spLocks noGrp="1"/>
          </p:cNvSpPr>
          <p:nvPr>
            <p:ph type="sldNum" sz="quarter" idx="12"/>
          </p:nvPr>
        </p:nvSpPr>
        <p:spPr>
          <a:xfrm>
            <a:off x="8610600" y="6356350"/>
            <a:ext cx="2743200" cy="365125"/>
          </a:xfrm>
        </p:spPr>
        <p:txBody>
          <a:bodyPr/>
          <a:lstStyle/>
          <a:p>
            <a:fld id="{E84D0AC9-359E-471C-824E-6F675F3A15D3}" type="slidenum">
              <a:rPr lang="es-MX" smtClean="0"/>
              <a:t>20</a:t>
            </a:fld>
            <a:endParaRPr lang="es-MX"/>
          </a:p>
        </p:txBody>
      </p:sp>
    </p:spTree>
    <p:extLst>
      <p:ext uri="{BB962C8B-B14F-4D97-AF65-F5344CB8AC3E}">
        <p14:creationId xmlns:p14="http://schemas.microsoft.com/office/powerpoint/2010/main" val="29002841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DD7A7A-61E6-4F5E-B47A-02E3C930E27A}"/>
              </a:ext>
            </a:extLst>
          </p:cNvPr>
          <p:cNvSpPr>
            <a:spLocks noGrp="1"/>
          </p:cNvSpPr>
          <p:nvPr>
            <p:ph type="title"/>
          </p:nvPr>
        </p:nvSpPr>
        <p:spPr>
          <a:xfrm>
            <a:off x="4965430" y="629268"/>
            <a:ext cx="6586491" cy="1286160"/>
          </a:xfrm>
        </p:spPr>
        <p:txBody>
          <a:bodyPr anchor="b">
            <a:normAutofit/>
          </a:bodyPr>
          <a:lstStyle/>
          <a:p>
            <a:r>
              <a:rPr lang="es-MX" sz="4100" dirty="0"/>
              <a:t>Las Mujeres no Llevan la Autoridad</a:t>
            </a:r>
          </a:p>
        </p:txBody>
      </p:sp>
      <p:sp>
        <p:nvSpPr>
          <p:cNvPr id="3" name="Marcador de contenido 2">
            <a:extLst>
              <a:ext uri="{FF2B5EF4-FFF2-40B4-BE49-F238E27FC236}">
                <a16:creationId xmlns:a16="http://schemas.microsoft.com/office/drawing/2014/main" id="{E4732E39-3C7D-4DB7-A1C8-D0F135178E5A}"/>
              </a:ext>
            </a:extLst>
          </p:cNvPr>
          <p:cNvSpPr>
            <a:spLocks noGrp="1"/>
          </p:cNvSpPr>
          <p:nvPr>
            <p:ph idx="1"/>
          </p:nvPr>
        </p:nvSpPr>
        <p:spPr>
          <a:xfrm>
            <a:off x="4965431" y="2438400"/>
            <a:ext cx="6586489" cy="3785419"/>
          </a:xfrm>
        </p:spPr>
        <p:txBody>
          <a:bodyPr>
            <a:normAutofit fontScale="92500"/>
          </a:bodyPr>
          <a:lstStyle/>
          <a:p>
            <a:pPr marL="0" indent="0">
              <a:buNone/>
            </a:pPr>
            <a:r>
              <a:rPr lang="es-MX" b="1" dirty="0"/>
              <a:t>1 Timoteo 2:11 </a:t>
            </a:r>
            <a:r>
              <a:rPr lang="es-MX" i="1" dirty="0">
                <a:solidFill>
                  <a:schemeClr val="accent1"/>
                </a:solidFill>
              </a:rPr>
              <a:t>La mujer aprenda en silencio, con toda sujeción. </a:t>
            </a:r>
            <a:r>
              <a:rPr lang="es-MX" b="1" dirty="0"/>
              <a:t>12</a:t>
            </a:r>
            <a:r>
              <a:rPr lang="es-MX" i="1" dirty="0"/>
              <a:t> </a:t>
            </a:r>
            <a:r>
              <a:rPr lang="es-MX" b="1" i="1" u="sng" dirty="0">
                <a:solidFill>
                  <a:srgbClr val="FF0000"/>
                </a:solidFill>
              </a:rPr>
              <a:t>Porque no permito a la mujer enseñar, ni ejercer dominio sobre el hombre, sino estar en silencio</a:t>
            </a:r>
            <a:r>
              <a:rPr lang="es-MX" b="1" i="1" dirty="0">
                <a:solidFill>
                  <a:srgbClr val="FF0000"/>
                </a:solidFill>
              </a:rPr>
              <a:t>. </a:t>
            </a:r>
            <a:r>
              <a:rPr lang="es-MX" b="1" dirty="0"/>
              <a:t>13</a:t>
            </a:r>
            <a:r>
              <a:rPr lang="es-MX" i="1" dirty="0"/>
              <a:t> </a:t>
            </a:r>
            <a:r>
              <a:rPr lang="es-MX" i="1" dirty="0">
                <a:solidFill>
                  <a:schemeClr val="accent1"/>
                </a:solidFill>
              </a:rPr>
              <a:t>Porque Adán fue formado primero, después Eva; </a:t>
            </a:r>
            <a:r>
              <a:rPr lang="es-MX" b="1" dirty="0"/>
              <a:t>14</a:t>
            </a:r>
            <a:r>
              <a:rPr lang="es-MX" i="1" dirty="0"/>
              <a:t> </a:t>
            </a:r>
            <a:r>
              <a:rPr lang="es-MX" i="1" dirty="0">
                <a:solidFill>
                  <a:schemeClr val="accent1"/>
                </a:solidFill>
              </a:rPr>
              <a:t>y Adán no fue engañado, sino que la mujer, siendo engañada, incurrió en transgresión.</a:t>
            </a:r>
            <a:r>
              <a:rPr lang="es-MX" i="1" dirty="0"/>
              <a:t> </a:t>
            </a:r>
            <a:r>
              <a:rPr lang="es-MX" b="1" dirty="0"/>
              <a:t>15</a:t>
            </a:r>
            <a:r>
              <a:rPr lang="es-MX" i="1" dirty="0"/>
              <a:t> </a:t>
            </a:r>
            <a:r>
              <a:rPr lang="es-MX" i="1" dirty="0">
                <a:solidFill>
                  <a:schemeClr val="accent1"/>
                </a:solidFill>
              </a:rPr>
              <a:t>Pero se salvará engendrando hijos, si permaneciere en fe, amor y santificación, con modestia.</a:t>
            </a:r>
          </a:p>
          <a:p>
            <a:pPr marL="0" indent="0">
              <a:buNone/>
            </a:pPr>
            <a:endParaRPr lang="es-MX" sz="2000" dirty="0"/>
          </a:p>
        </p:txBody>
      </p:sp>
      <p:pic>
        <p:nvPicPr>
          <p:cNvPr id="5" name="Imagen 4">
            <a:extLst>
              <a:ext uri="{FF2B5EF4-FFF2-40B4-BE49-F238E27FC236}">
                <a16:creationId xmlns:a16="http://schemas.microsoft.com/office/drawing/2014/main" id="{467EE001-0E0F-4667-80D7-751D4650B3DD}"/>
              </a:ext>
            </a:extLst>
          </p:cNvPr>
          <p:cNvPicPr>
            <a:picLocks noChangeAspect="1"/>
          </p:cNvPicPr>
          <p:nvPr/>
        </p:nvPicPr>
        <p:blipFill rotWithShape="1">
          <a:blip r:embed="rId3"/>
          <a:srcRect l="8771" r="24843" b="1"/>
          <a:stretch/>
        </p:blipFill>
        <p:spPr>
          <a:xfrm>
            <a:off x="20" y="10"/>
            <a:ext cx="4635571" cy="6857990"/>
          </a:xfrm>
          <a:prstGeom prst="rect">
            <a:avLst/>
          </a:prstGeom>
          <a:effectLst/>
        </p:spPr>
      </p:pic>
      <p:cxnSp>
        <p:nvCxnSpPr>
          <p:cNvPr id="10" name="Straight Connector 9">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9C97A"/>
            </a:solidFill>
          </a:ln>
        </p:spPr>
        <p:style>
          <a:lnRef idx="1">
            <a:schemeClr val="accent1"/>
          </a:lnRef>
          <a:fillRef idx="0">
            <a:schemeClr val="accent1"/>
          </a:fillRef>
          <a:effectRef idx="0">
            <a:schemeClr val="accent1"/>
          </a:effectRef>
          <a:fontRef idx="minor">
            <a:schemeClr val="tx1"/>
          </a:fontRef>
        </p:style>
      </p:cxnSp>
      <p:sp>
        <p:nvSpPr>
          <p:cNvPr id="6" name="Marcador de pie de página 2">
            <a:extLst>
              <a:ext uri="{FF2B5EF4-FFF2-40B4-BE49-F238E27FC236}">
                <a16:creationId xmlns:a16="http://schemas.microsoft.com/office/drawing/2014/main" id="{91A663F5-0D98-43CA-8BBC-CC6E29D99CF4}"/>
              </a:ext>
            </a:extLst>
          </p:cNvPr>
          <p:cNvSpPr>
            <a:spLocks noGrp="1"/>
          </p:cNvSpPr>
          <p:nvPr>
            <p:ph type="ftr" sz="quarter" idx="11"/>
          </p:nvPr>
        </p:nvSpPr>
        <p:spPr>
          <a:xfrm>
            <a:off x="4038600" y="6356350"/>
            <a:ext cx="4114800" cy="365125"/>
          </a:xfrm>
        </p:spPr>
        <p:txBody>
          <a:bodyPr/>
          <a:lstStyle/>
          <a:p>
            <a:r>
              <a:rPr lang="es-MX" dirty="0"/>
              <a:t>Ibf-Tlahuac.com  Pastor David Cox</a:t>
            </a:r>
          </a:p>
        </p:txBody>
      </p:sp>
      <p:sp>
        <p:nvSpPr>
          <p:cNvPr id="7" name="Marcador de número de diapositiva 3">
            <a:extLst>
              <a:ext uri="{FF2B5EF4-FFF2-40B4-BE49-F238E27FC236}">
                <a16:creationId xmlns:a16="http://schemas.microsoft.com/office/drawing/2014/main" id="{06B49B8A-EC10-448B-BB51-4E2990088893}"/>
              </a:ext>
            </a:extLst>
          </p:cNvPr>
          <p:cNvSpPr>
            <a:spLocks noGrp="1"/>
          </p:cNvSpPr>
          <p:nvPr>
            <p:ph type="sldNum" sz="quarter" idx="12"/>
          </p:nvPr>
        </p:nvSpPr>
        <p:spPr>
          <a:xfrm>
            <a:off x="8610600" y="6356350"/>
            <a:ext cx="2743200" cy="365125"/>
          </a:xfrm>
        </p:spPr>
        <p:txBody>
          <a:bodyPr/>
          <a:lstStyle/>
          <a:p>
            <a:fld id="{E84D0AC9-359E-471C-824E-6F675F3A15D3}" type="slidenum">
              <a:rPr lang="es-MX" smtClean="0"/>
              <a:t>21</a:t>
            </a:fld>
            <a:endParaRPr lang="es-MX"/>
          </a:p>
        </p:txBody>
      </p:sp>
    </p:spTree>
    <p:extLst>
      <p:ext uri="{BB962C8B-B14F-4D97-AF65-F5344CB8AC3E}">
        <p14:creationId xmlns:p14="http://schemas.microsoft.com/office/powerpoint/2010/main" val="331565495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E6399901-1ACF-44EE-B772-3F8AEFF10280}"/>
              </a:ext>
            </a:extLst>
          </p:cNvPr>
          <p:cNvSpPr>
            <a:spLocks noGrp="1"/>
          </p:cNvSpPr>
          <p:nvPr>
            <p:ph type="title"/>
          </p:nvPr>
        </p:nvSpPr>
        <p:spPr>
          <a:xfrm>
            <a:off x="589560" y="856180"/>
            <a:ext cx="4560584" cy="1128068"/>
          </a:xfrm>
        </p:spPr>
        <p:txBody>
          <a:bodyPr anchor="ctr">
            <a:normAutofit/>
          </a:bodyPr>
          <a:lstStyle/>
          <a:p>
            <a:r>
              <a:rPr lang="es-MX" sz="3700"/>
              <a:t>Las Mujeres no Llevan la Autoridad</a:t>
            </a:r>
          </a:p>
        </p:txBody>
      </p:sp>
      <p:grpSp>
        <p:nvGrpSpPr>
          <p:cNvPr id="12" name="Group 11">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3" name="Rectangle 1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7299B8A7-F481-454E-9DEE-F918C5078A52}"/>
              </a:ext>
            </a:extLst>
          </p:cNvPr>
          <p:cNvSpPr>
            <a:spLocks noGrp="1"/>
          </p:cNvSpPr>
          <p:nvPr>
            <p:ph idx="1"/>
          </p:nvPr>
        </p:nvSpPr>
        <p:spPr>
          <a:xfrm>
            <a:off x="590719" y="2330505"/>
            <a:ext cx="4559425" cy="3979585"/>
          </a:xfrm>
        </p:spPr>
        <p:txBody>
          <a:bodyPr anchor="ctr">
            <a:normAutofit/>
          </a:bodyPr>
          <a:lstStyle/>
          <a:p>
            <a:pPr marL="0" indent="0">
              <a:buNone/>
            </a:pPr>
            <a:r>
              <a:rPr lang="es-MX" sz="2400" b="1" dirty="0"/>
              <a:t>1 Corintios 14:34 </a:t>
            </a:r>
            <a:r>
              <a:rPr lang="es-MX" sz="2400" i="1" u="sng" dirty="0">
                <a:solidFill>
                  <a:srgbClr val="FF0000"/>
                </a:solidFill>
              </a:rPr>
              <a:t>vuestras mujeres callen en las congregaciones; porque no les es permitido hablar, sino que estén sujetas</a:t>
            </a:r>
            <a:r>
              <a:rPr lang="es-MX" sz="2400" i="1" dirty="0">
                <a:solidFill>
                  <a:schemeClr val="accent1"/>
                </a:solidFill>
              </a:rPr>
              <a:t>, como también la ley lo dice</a:t>
            </a:r>
            <a:r>
              <a:rPr lang="es-MX" sz="2400" dirty="0"/>
              <a:t>. </a:t>
            </a:r>
            <a:r>
              <a:rPr lang="es-MX" sz="2400" b="1" dirty="0"/>
              <a:t>35</a:t>
            </a:r>
            <a:r>
              <a:rPr lang="es-MX" sz="2400" i="1" dirty="0">
                <a:solidFill>
                  <a:schemeClr val="accent1"/>
                </a:solidFill>
              </a:rPr>
              <a:t> Y si quieren aprender algo, pregunten en casa a sus maridos; </a:t>
            </a:r>
            <a:r>
              <a:rPr lang="es-MX" sz="2400" b="1" i="1" u="sng" dirty="0">
                <a:solidFill>
                  <a:srgbClr val="FF0000"/>
                </a:solidFill>
              </a:rPr>
              <a:t>porque es indecoroso que una mujer hable en la congregación.</a:t>
            </a:r>
          </a:p>
        </p:txBody>
      </p:sp>
      <p:sp>
        <p:nvSpPr>
          <p:cNvPr id="18" name="Rectangle 17">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a:extLst>
              <a:ext uri="{FF2B5EF4-FFF2-40B4-BE49-F238E27FC236}">
                <a16:creationId xmlns:a16="http://schemas.microsoft.com/office/drawing/2014/main" id="{C1595418-3BFF-4445-A2CB-C66F18248B45}"/>
              </a:ext>
            </a:extLst>
          </p:cNvPr>
          <p:cNvPicPr>
            <a:picLocks noChangeAspect="1"/>
          </p:cNvPicPr>
          <p:nvPr/>
        </p:nvPicPr>
        <p:blipFill rotWithShape="1">
          <a:blip r:embed="rId3"/>
          <a:srcRect l="13605" r="-2" b="-2"/>
          <a:stretch/>
        </p:blipFill>
        <p:spPr>
          <a:xfrm>
            <a:off x="5977788" y="799352"/>
            <a:ext cx="5425410" cy="5259296"/>
          </a:xfrm>
          <a:prstGeom prst="rect">
            <a:avLst/>
          </a:prstGeom>
        </p:spPr>
      </p:pic>
      <p:sp>
        <p:nvSpPr>
          <p:cNvPr id="15" name="Marcador de pie de página 2">
            <a:extLst>
              <a:ext uri="{FF2B5EF4-FFF2-40B4-BE49-F238E27FC236}">
                <a16:creationId xmlns:a16="http://schemas.microsoft.com/office/drawing/2014/main" id="{64E3A820-5598-4787-A447-33873347B34E}"/>
              </a:ext>
            </a:extLst>
          </p:cNvPr>
          <p:cNvSpPr>
            <a:spLocks noGrp="1"/>
          </p:cNvSpPr>
          <p:nvPr>
            <p:ph type="ftr" sz="quarter" idx="11"/>
          </p:nvPr>
        </p:nvSpPr>
        <p:spPr>
          <a:xfrm>
            <a:off x="4038600" y="6356350"/>
            <a:ext cx="4114800" cy="365125"/>
          </a:xfrm>
        </p:spPr>
        <p:txBody>
          <a:bodyPr/>
          <a:lstStyle/>
          <a:p>
            <a:r>
              <a:rPr lang="es-MX" dirty="0"/>
              <a:t>Ibf-Tlahuac.com  Pastor David Cox</a:t>
            </a:r>
          </a:p>
        </p:txBody>
      </p:sp>
      <p:sp>
        <p:nvSpPr>
          <p:cNvPr id="17" name="Marcador de número de diapositiva 3">
            <a:extLst>
              <a:ext uri="{FF2B5EF4-FFF2-40B4-BE49-F238E27FC236}">
                <a16:creationId xmlns:a16="http://schemas.microsoft.com/office/drawing/2014/main" id="{7AB40F2A-3834-4DBC-B9FF-E0582BF147F4}"/>
              </a:ext>
            </a:extLst>
          </p:cNvPr>
          <p:cNvSpPr>
            <a:spLocks noGrp="1"/>
          </p:cNvSpPr>
          <p:nvPr>
            <p:ph type="sldNum" sz="quarter" idx="12"/>
          </p:nvPr>
        </p:nvSpPr>
        <p:spPr>
          <a:xfrm>
            <a:off x="8610600" y="6356350"/>
            <a:ext cx="2743200" cy="365125"/>
          </a:xfrm>
        </p:spPr>
        <p:txBody>
          <a:bodyPr/>
          <a:lstStyle/>
          <a:p>
            <a:fld id="{E84D0AC9-359E-471C-824E-6F675F3A15D3}" type="slidenum">
              <a:rPr lang="es-MX" smtClean="0"/>
              <a:t>22</a:t>
            </a:fld>
            <a:endParaRPr lang="es-MX"/>
          </a:p>
        </p:txBody>
      </p:sp>
    </p:spTree>
    <p:extLst>
      <p:ext uri="{BB962C8B-B14F-4D97-AF65-F5344CB8AC3E}">
        <p14:creationId xmlns:p14="http://schemas.microsoft.com/office/powerpoint/2010/main" val="121350794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D80C9EF-3CC6-4ECC-9C2D-9D0396C96E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D3A97213-4C3C-45F8-A2D8-82BB9D5DEB6D}"/>
              </a:ext>
            </a:extLst>
          </p:cNvPr>
          <p:cNvSpPr>
            <a:spLocks noGrp="1"/>
          </p:cNvSpPr>
          <p:nvPr>
            <p:ph type="title"/>
          </p:nvPr>
        </p:nvSpPr>
        <p:spPr>
          <a:xfrm>
            <a:off x="795528" y="386930"/>
            <a:ext cx="10141799" cy="1300554"/>
          </a:xfrm>
        </p:spPr>
        <p:txBody>
          <a:bodyPr anchor="b">
            <a:normAutofit fontScale="90000"/>
          </a:bodyPr>
          <a:lstStyle/>
          <a:p>
            <a:r>
              <a:rPr lang="es-MX" sz="4800" dirty="0"/>
              <a:t>La Mujer puede y debe enseñar a mujeres</a:t>
            </a:r>
          </a:p>
        </p:txBody>
      </p:sp>
      <p:sp>
        <p:nvSpPr>
          <p:cNvPr id="12" name="Rectangle 11">
            <a:extLst>
              <a:ext uri="{FF2B5EF4-FFF2-40B4-BE49-F238E27FC236}">
                <a16:creationId xmlns:a16="http://schemas.microsoft.com/office/drawing/2014/main" id="{5DA32751-37A2-45C0-BE94-63D375E270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a:extLst>
              <a:ext uri="{FF2B5EF4-FFF2-40B4-BE49-F238E27FC236}">
                <a16:creationId xmlns:a16="http://schemas.microsoft.com/office/drawing/2014/main" id="{0159AC38-DE7B-4900-808E-6F35A15529E2}"/>
              </a:ext>
            </a:extLst>
          </p:cNvPr>
          <p:cNvPicPr>
            <a:picLocks noChangeAspect="1"/>
          </p:cNvPicPr>
          <p:nvPr/>
        </p:nvPicPr>
        <p:blipFill rotWithShape="1">
          <a:blip r:embed="rId3"/>
          <a:srcRect t="1209" r="2" b="2"/>
          <a:stretch/>
        </p:blipFill>
        <p:spPr>
          <a:xfrm>
            <a:off x="635295" y="2524715"/>
            <a:ext cx="5150277" cy="3714244"/>
          </a:xfrm>
          <a:prstGeom prst="rect">
            <a:avLst/>
          </a:prstGeom>
        </p:spPr>
      </p:pic>
      <p:sp>
        <p:nvSpPr>
          <p:cNvPr id="3" name="Marcador de contenido 2">
            <a:extLst>
              <a:ext uri="{FF2B5EF4-FFF2-40B4-BE49-F238E27FC236}">
                <a16:creationId xmlns:a16="http://schemas.microsoft.com/office/drawing/2014/main" id="{61262FD4-2072-4405-8BE0-A009204798A9}"/>
              </a:ext>
            </a:extLst>
          </p:cNvPr>
          <p:cNvSpPr>
            <a:spLocks noGrp="1"/>
          </p:cNvSpPr>
          <p:nvPr>
            <p:ph idx="1"/>
          </p:nvPr>
        </p:nvSpPr>
        <p:spPr>
          <a:xfrm>
            <a:off x="6406429" y="2599509"/>
            <a:ext cx="4530898" cy="3639450"/>
          </a:xfrm>
        </p:spPr>
        <p:txBody>
          <a:bodyPr anchor="ctr">
            <a:normAutofit lnSpcReduction="10000"/>
          </a:bodyPr>
          <a:lstStyle/>
          <a:p>
            <a:pPr marL="0" indent="0">
              <a:buNone/>
            </a:pPr>
            <a:r>
              <a:rPr lang="es-MX" sz="2400" b="1" dirty="0"/>
              <a:t>Tito 2:3 </a:t>
            </a:r>
            <a:r>
              <a:rPr lang="es-MX" sz="2400" i="1" dirty="0">
                <a:solidFill>
                  <a:schemeClr val="accent1"/>
                </a:solidFill>
              </a:rPr>
              <a:t>Las ancianas asimismo sean reverentes en su porte; no calumniadoras, no esclavas del vino, </a:t>
            </a:r>
            <a:r>
              <a:rPr lang="es-MX" sz="2400" b="1" i="1" u="sng" dirty="0">
                <a:solidFill>
                  <a:srgbClr val="FF0000"/>
                </a:solidFill>
              </a:rPr>
              <a:t>maestras del bien</a:t>
            </a:r>
            <a:r>
              <a:rPr lang="es-MX" sz="2400" i="1" dirty="0">
                <a:solidFill>
                  <a:schemeClr val="accent1"/>
                </a:solidFill>
              </a:rPr>
              <a:t>; </a:t>
            </a:r>
            <a:br>
              <a:rPr lang="es-MX" sz="2400" i="1" dirty="0">
                <a:solidFill>
                  <a:schemeClr val="accent1"/>
                </a:solidFill>
              </a:rPr>
            </a:br>
            <a:r>
              <a:rPr lang="es-MX" sz="2400" b="1" dirty="0"/>
              <a:t>4 </a:t>
            </a:r>
            <a:r>
              <a:rPr lang="es-MX" sz="2400" b="1" i="1" u="sng" dirty="0">
                <a:solidFill>
                  <a:srgbClr val="FF0000"/>
                </a:solidFill>
              </a:rPr>
              <a:t>que enseñen a las mujeres jóvenes a amar a sus maridos y a sus hijos</a:t>
            </a:r>
            <a:r>
              <a:rPr lang="es-MX" sz="2400" i="1" dirty="0">
                <a:solidFill>
                  <a:schemeClr val="accent1"/>
                </a:solidFill>
              </a:rPr>
              <a:t>, </a:t>
            </a:r>
            <a:r>
              <a:rPr lang="es-MX" sz="2400" b="1" dirty="0"/>
              <a:t>5</a:t>
            </a:r>
            <a:r>
              <a:rPr lang="es-MX" sz="2400" dirty="0"/>
              <a:t> </a:t>
            </a:r>
            <a:r>
              <a:rPr lang="es-MX" sz="2400" i="1" dirty="0">
                <a:solidFill>
                  <a:schemeClr val="accent1"/>
                </a:solidFill>
              </a:rPr>
              <a:t>a ser prudentes, castas, cuidadosas de su casa, buenas, sujetas a sus maridos, para que la palabra de Dios no sea blasfemada.</a:t>
            </a:r>
          </a:p>
          <a:p>
            <a:pPr marL="0" indent="0">
              <a:buNone/>
            </a:pPr>
            <a:endParaRPr lang="es-MX" sz="2000" dirty="0"/>
          </a:p>
        </p:txBody>
      </p:sp>
      <p:sp>
        <p:nvSpPr>
          <p:cNvPr id="16" name="Rectangle 15">
            <a:extLst>
              <a:ext uri="{FF2B5EF4-FFF2-40B4-BE49-F238E27FC236}">
                <a16:creationId xmlns:a16="http://schemas.microsoft.com/office/drawing/2014/main" id="{5A55FBCD-CD42-40F5-8A1B-3203F9CAE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Marcador de pie de página 2">
            <a:extLst>
              <a:ext uri="{FF2B5EF4-FFF2-40B4-BE49-F238E27FC236}">
                <a16:creationId xmlns:a16="http://schemas.microsoft.com/office/drawing/2014/main" id="{7D5C28A0-9F02-44B9-95BB-3CCF1DE3820E}"/>
              </a:ext>
            </a:extLst>
          </p:cNvPr>
          <p:cNvSpPr>
            <a:spLocks noGrp="1"/>
          </p:cNvSpPr>
          <p:nvPr>
            <p:ph type="ftr" sz="quarter" idx="11"/>
          </p:nvPr>
        </p:nvSpPr>
        <p:spPr>
          <a:xfrm>
            <a:off x="4038600" y="6356350"/>
            <a:ext cx="4114800" cy="365125"/>
          </a:xfrm>
        </p:spPr>
        <p:txBody>
          <a:bodyPr/>
          <a:lstStyle/>
          <a:p>
            <a:r>
              <a:rPr lang="es-MX" dirty="0"/>
              <a:t>Ibf-Tlahuac.com  Pastor David Cox</a:t>
            </a:r>
          </a:p>
        </p:txBody>
      </p:sp>
      <p:sp>
        <p:nvSpPr>
          <p:cNvPr id="11" name="Marcador de número de diapositiva 3">
            <a:extLst>
              <a:ext uri="{FF2B5EF4-FFF2-40B4-BE49-F238E27FC236}">
                <a16:creationId xmlns:a16="http://schemas.microsoft.com/office/drawing/2014/main" id="{6791313D-5D97-4797-96E5-17A4E5E64047}"/>
              </a:ext>
            </a:extLst>
          </p:cNvPr>
          <p:cNvSpPr>
            <a:spLocks noGrp="1"/>
          </p:cNvSpPr>
          <p:nvPr>
            <p:ph type="sldNum" sz="quarter" idx="12"/>
          </p:nvPr>
        </p:nvSpPr>
        <p:spPr>
          <a:xfrm>
            <a:off x="8610600" y="6356350"/>
            <a:ext cx="2743200" cy="365125"/>
          </a:xfrm>
        </p:spPr>
        <p:txBody>
          <a:bodyPr/>
          <a:lstStyle/>
          <a:p>
            <a:fld id="{E84D0AC9-359E-471C-824E-6F675F3A15D3}" type="slidenum">
              <a:rPr lang="es-MX" smtClean="0"/>
              <a:t>23</a:t>
            </a:fld>
            <a:endParaRPr lang="es-MX"/>
          </a:p>
        </p:txBody>
      </p:sp>
    </p:spTree>
    <p:extLst>
      <p:ext uri="{BB962C8B-B14F-4D97-AF65-F5344CB8AC3E}">
        <p14:creationId xmlns:p14="http://schemas.microsoft.com/office/powerpoint/2010/main" val="6670506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76F4BCC8-6711-4C1C-B062-202C7D323C66}"/>
              </a:ext>
            </a:extLst>
          </p:cNvPr>
          <p:cNvSpPr>
            <a:spLocks noGrp="1"/>
          </p:cNvSpPr>
          <p:nvPr>
            <p:ph type="title"/>
          </p:nvPr>
        </p:nvSpPr>
        <p:spPr>
          <a:xfrm>
            <a:off x="6513788" y="365125"/>
            <a:ext cx="4840010" cy="1807305"/>
          </a:xfrm>
        </p:spPr>
        <p:txBody>
          <a:bodyPr>
            <a:normAutofit/>
          </a:bodyPr>
          <a:lstStyle/>
          <a:p>
            <a:r>
              <a:rPr lang="es-MX" dirty="0"/>
              <a:t>La mujer fue hecha para ayudar al varón</a:t>
            </a:r>
          </a:p>
        </p:txBody>
      </p:sp>
      <p:pic>
        <p:nvPicPr>
          <p:cNvPr id="5" name="Imagen 4">
            <a:extLst>
              <a:ext uri="{FF2B5EF4-FFF2-40B4-BE49-F238E27FC236}">
                <a16:creationId xmlns:a16="http://schemas.microsoft.com/office/drawing/2014/main" id="{7066E021-C7EA-422B-BF68-F71133291624}"/>
              </a:ext>
            </a:extLst>
          </p:cNvPr>
          <p:cNvPicPr>
            <a:picLocks noChangeAspect="1"/>
          </p:cNvPicPr>
          <p:nvPr/>
        </p:nvPicPr>
        <p:blipFill rotWithShape="1">
          <a:blip r:embed="rId3"/>
          <a:srcRect l="24085" r="1" b="1"/>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Marcador de contenido 2">
            <a:extLst>
              <a:ext uri="{FF2B5EF4-FFF2-40B4-BE49-F238E27FC236}">
                <a16:creationId xmlns:a16="http://schemas.microsoft.com/office/drawing/2014/main" id="{54AF0768-6185-4AAC-BE7E-EFBD8AC8F06B}"/>
              </a:ext>
            </a:extLst>
          </p:cNvPr>
          <p:cNvSpPr>
            <a:spLocks noGrp="1"/>
          </p:cNvSpPr>
          <p:nvPr>
            <p:ph idx="1"/>
          </p:nvPr>
        </p:nvSpPr>
        <p:spPr>
          <a:xfrm>
            <a:off x="6513788" y="2333297"/>
            <a:ext cx="4840010" cy="3843666"/>
          </a:xfrm>
        </p:spPr>
        <p:txBody>
          <a:bodyPr>
            <a:normAutofit/>
          </a:bodyPr>
          <a:lstStyle/>
          <a:p>
            <a:pPr marL="0" indent="0">
              <a:buNone/>
            </a:pPr>
            <a:r>
              <a:rPr lang="es-MX" sz="2000" b="1" dirty="0"/>
              <a:t>1 Corintios 11:8 </a:t>
            </a:r>
            <a:r>
              <a:rPr lang="es-MX" sz="2000" i="1" dirty="0">
                <a:solidFill>
                  <a:schemeClr val="accent1"/>
                </a:solidFill>
              </a:rPr>
              <a:t>Porque el varón no procede de la mujer, sino la mujer del varón</a:t>
            </a:r>
            <a:r>
              <a:rPr lang="es-MX" sz="2000" i="1" dirty="0"/>
              <a:t>, </a:t>
            </a:r>
            <a:r>
              <a:rPr lang="es-MX" sz="2000" b="1" dirty="0"/>
              <a:t>9</a:t>
            </a:r>
            <a:r>
              <a:rPr lang="es-MX" sz="2000" i="1" dirty="0">
                <a:solidFill>
                  <a:schemeClr val="accent1"/>
                </a:solidFill>
              </a:rPr>
              <a:t> y </a:t>
            </a:r>
            <a:r>
              <a:rPr lang="es-MX" sz="2000" b="1" i="1" u="sng" dirty="0">
                <a:solidFill>
                  <a:schemeClr val="accent1"/>
                </a:solidFill>
              </a:rPr>
              <a:t>tampoco el varón fue creado por causa de la mujer, sino la mujer por causa del varón</a:t>
            </a:r>
            <a:r>
              <a:rPr lang="es-MX" sz="2000" i="1" dirty="0">
                <a:solidFill>
                  <a:schemeClr val="accent1"/>
                </a:solidFill>
              </a:rPr>
              <a:t>.</a:t>
            </a:r>
            <a:r>
              <a:rPr lang="es-MX" sz="2000" i="1" dirty="0"/>
              <a:t> </a:t>
            </a:r>
            <a:br>
              <a:rPr lang="es-MX" sz="2000" i="1" dirty="0"/>
            </a:br>
            <a:r>
              <a:rPr lang="es-MX" sz="2000" b="1" dirty="0"/>
              <a:t>10</a:t>
            </a:r>
            <a:r>
              <a:rPr lang="es-MX" sz="2000" i="1" dirty="0"/>
              <a:t> </a:t>
            </a:r>
            <a:r>
              <a:rPr lang="es-MX" sz="2000" b="1" i="1" u="sng" dirty="0">
                <a:solidFill>
                  <a:srgbClr val="FF0000"/>
                </a:solidFill>
              </a:rPr>
              <a:t>Por lo cual la mujer debe tener señal de autoridad sobre su cabeza</a:t>
            </a:r>
            <a:r>
              <a:rPr lang="es-MX" sz="2000" i="1" dirty="0"/>
              <a:t>,</a:t>
            </a:r>
            <a:r>
              <a:rPr lang="es-MX" sz="2000" i="1" dirty="0">
                <a:solidFill>
                  <a:schemeClr val="accent1"/>
                </a:solidFill>
              </a:rPr>
              <a:t> por causa de los ángeles</a:t>
            </a:r>
            <a:r>
              <a:rPr lang="es-MX" sz="2000" i="1" dirty="0"/>
              <a:t>. </a:t>
            </a:r>
            <a:r>
              <a:rPr lang="es-MX" sz="2000" b="1" dirty="0"/>
              <a:t>11</a:t>
            </a:r>
            <a:r>
              <a:rPr lang="es-MX" sz="2000" i="1" dirty="0"/>
              <a:t> </a:t>
            </a:r>
            <a:r>
              <a:rPr lang="es-MX" sz="2000" b="1" i="1" u="sng" dirty="0">
                <a:solidFill>
                  <a:srgbClr val="FF0000"/>
                </a:solidFill>
              </a:rPr>
              <a:t>Pero en el Señor, ni el varón es sin la mujer, ni la mujer sin el varón; </a:t>
            </a:r>
            <a:br>
              <a:rPr lang="es-MX" sz="2000" b="1" i="1" u="sng" dirty="0">
                <a:solidFill>
                  <a:srgbClr val="FF0000"/>
                </a:solidFill>
              </a:rPr>
            </a:br>
            <a:r>
              <a:rPr lang="es-MX" sz="2000" b="1" dirty="0"/>
              <a:t>12</a:t>
            </a:r>
            <a:r>
              <a:rPr lang="es-MX" sz="2000" i="1" dirty="0"/>
              <a:t> </a:t>
            </a:r>
            <a:r>
              <a:rPr lang="es-MX" sz="2000" i="1" dirty="0">
                <a:solidFill>
                  <a:schemeClr val="accent1"/>
                </a:solidFill>
              </a:rPr>
              <a:t>porque así como la mujer procede del varón, también el varón nace de la mujer; pero todo procede de Dios.</a:t>
            </a:r>
          </a:p>
          <a:p>
            <a:pPr marL="0" indent="0">
              <a:buNone/>
            </a:pPr>
            <a:r>
              <a:rPr lang="es-MX" sz="2000" dirty="0"/>
              <a:t>	</a:t>
            </a:r>
          </a:p>
        </p:txBody>
      </p:sp>
      <p:sp>
        <p:nvSpPr>
          <p:cNvPr id="6" name="Marcador de pie de página 2">
            <a:extLst>
              <a:ext uri="{FF2B5EF4-FFF2-40B4-BE49-F238E27FC236}">
                <a16:creationId xmlns:a16="http://schemas.microsoft.com/office/drawing/2014/main" id="{4581948D-A086-4522-926D-1174513F0645}"/>
              </a:ext>
            </a:extLst>
          </p:cNvPr>
          <p:cNvSpPr>
            <a:spLocks noGrp="1"/>
          </p:cNvSpPr>
          <p:nvPr>
            <p:ph type="ftr" sz="quarter" idx="11"/>
          </p:nvPr>
        </p:nvSpPr>
        <p:spPr>
          <a:xfrm>
            <a:off x="4038600" y="6356350"/>
            <a:ext cx="4114800" cy="365125"/>
          </a:xfrm>
        </p:spPr>
        <p:txBody>
          <a:bodyPr/>
          <a:lstStyle/>
          <a:p>
            <a:r>
              <a:rPr lang="es-MX" dirty="0"/>
              <a:t>Ibf-Tlahuac.com  Pastor David Cox</a:t>
            </a:r>
          </a:p>
        </p:txBody>
      </p:sp>
      <p:sp>
        <p:nvSpPr>
          <p:cNvPr id="7" name="Marcador de número de diapositiva 3">
            <a:extLst>
              <a:ext uri="{FF2B5EF4-FFF2-40B4-BE49-F238E27FC236}">
                <a16:creationId xmlns:a16="http://schemas.microsoft.com/office/drawing/2014/main" id="{B07FB8FE-9A18-4570-B8A3-4B4D506F2DD9}"/>
              </a:ext>
            </a:extLst>
          </p:cNvPr>
          <p:cNvSpPr>
            <a:spLocks noGrp="1"/>
          </p:cNvSpPr>
          <p:nvPr>
            <p:ph type="sldNum" sz="quarter" idx="12"/>
          </p:nvPr>
        </p:nvSpPr>
        <p:spPr>
          <a:xfrm>
            <a:off x="8610600" y="6356350"/>
            <a:ext cx="2743200" cy="365125"/>
          </a:xfrm>
        </p:spPr>
        <p:txBody>
          <a:bodyPr/>
          <a:lstStyle/>
          <a:p>
            <a:fld id="{E84D0AC9-359E-471C-824E-6F675F3A15D3}" type="slidenum">
              <a:rPr lang="es-MX" smtClean="0"/>
              <a:t>24</a:t>
            </a:fld>
            <a:endParaRPr lang="es-MX"/>
          </a:p>
        </p:txBody>
      </p:sp>
    </p:spTree>
    <p:extLst>
      <p:ext uri="{BB962C8B-B14F-4D97-AF65-F5344CB8AC3E}">
        <p14:creationId xmlns:p14="http://schemas.microsoft.com/office/powerpoint/2010/main" val="29780703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1" y="453981"/>
            <a:ext cx="6697525" cy="1877811"/>
          </a:xfrm>
          <a:prstGeom prst="rect">
            <a:avLst/>
          </a:prstGeom>
          <a:solidFill>
            <a:srgbClr val="2D543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ítulo 1">
            <a:extLst>
              <a:ext uri="{FF2B5EF4-FFF2-40B4-BE49-F238E27FC236}">
                <a16:creationId xmlns:a16="http://schemas.microsoft.com/office/drawing/2014/main" id="{A143FA4D-D09A-47ED-89EB-9F230823A03E}"/>
              </a:ext>
            </a:extLst>
          </p:cNvPr>
          <p:cNvSpPr>
            <a:spLocks noGrp="1"/>
          </p:cNvSpPr>
          <p:nvPr>
            <p:ph type="title"/>
          </p:nvPr>
        </p:nvSpPr>
        <p:spPr>
          <a:xfrm>
            <a:off x="731520" y="731520"/>
            <a:ext cx="6089904" cy="1426464"/>
          </a:xfrm>
        </p:spPr>
        <p:txBody>
          <a:bodyPr>
            <a:normAutofit/>
          </a:bodyPr>
          <a:lstStyle/>
          <a:p>
            <a:r>
              <a:rPr lang="es-MX">
                <a:solidFill>
                  <a:srgbClr val="FFFFFF"/>
                </a:solidFill>
              </a:rPr>
              <a:t>El lugar de la mujer respecto a su marido</a:t>
            </a:r>
          </a:p>
        </p:txBody>
      </p:sp>
      <p:sp>
        <p:nvSpPr>
          <p:cNvPr id="12" name="Rectangle 11">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1" y="2480956"/>
            <a:ext cx="4405512"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B5539978-BB13-4594-9D23-014CCE247608}"/>
              </a:ext>
            </a:extLst>
          </p:cNvPr>
          <p:cNvSpPr>
            <a:spLocks noGrp="1"/>
          </p:cNvSpPr>
          <p:nvPr>
            <p:ph idx="1"/>
          </p:nvPr>
        </p:nvSpPr>
        <p:spPr>
          <a:xfrm>
            <a:off x="789457" y="2609331"/>
            <a:ext cx="3759198" cy="3517149"/>
          </a:xfrm>
        </p:spPr>
        <p:txBody>
          <a:bodyPr anchor="ctr">
            <a:normAutofit/>
          </a:bodyPr>
          <a:lstStyle/>
          <a:p>
            <a:pPr marL="0" indent="0">
              <a:buNone/>
            </a:pPr>
            <a:r>
              <a:rPr lang="es-MX" sz="2400" i="1" dirty="0">
                <a:solidFill>
                  <a:schemeClr val="accent6">
                    <a:lumMod val="50000"/>
                  </a:schemeClr>
                </a:solidFill>
              </a:rPr>
              <a:t>“La mujer fue creada de la costilla del hombre para estar a su lado, no desde su cabeza para reinar sobre él, ni desde sus pies para ser pisoteada por él, sino desde debajo de su brazo para ser protegida por él, cerca de su corazón para ser amada por él."</a:t>
            </a:r>
          </a:p>
        </p:txBody>
      </p:sp>
      <p:sp>
        <p:nvSpPr>
          <p:cNvPr id="14" name="Rectangle 13">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48949" y="2480956"/>
            <a:ext cx="2115455" cy="1898903"/>
          </a:xfrm>
          <a:prstGeom prst="rect">
            <a:avLst/>
          </a:prstGeom>
          <a:solidFill>
            <a:srgbClr val="F8B76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6" name="Rectangle 15">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48949" y="4529023"/>
            <a:ext cx="2107363" cy="1870055"/>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5" name="Imagen 4">
            <a:extLst>
              <a:ext uri="{FF2B5EF4-FFF2-40B4-BE49-F238E27FC236}">
                <a16:creationId xmlns:a16="http://schemas.microsoft.com/office/drawing/2014/main" id="{638909E2-2DF5-49D9-A663-715E0716595A}"/>
              </a:ext>
            </a:extLst>
          </p:cNvPr>
          <p:cNvPicPr>
            <a:picLocks noChangeAspect="1"/>
          </p:cNvPicPr>
          <p:nvPr/>
        </p:nvPicPr>
        <p:blipFill rotWithShape="1">
          <a:blip r:embed="rId3"/>
          <a:srcRect l="15529" r="13161" b="-1"/>
          <a:stretch/>
        </p:blipFill>
        <p:spPr>
          <a:xfrm>
            <a:off x="7308214" y="438460"/>
            <a:ext cx="4424865" cy="5960618"/>
          </a:xfrm>
          <a:prstGeom prst="rect">
            <a:avLst/>
          </a:prstGeom>
        </p:spPr>
      </p:pic>
      <p:sp>
        <p:nvSpPr>
          <p:cNvPr id="9" name="Marcador de pie de página 2">
            <a:extLst>
              <a:ext uri="{FF2B5EF4-FFF2-40B4-BE49-F238E27FC236}">
                <a16:creationId xmlns:a16="http://schemas.microsoft.com/office/drawing/2014/main" id="{E0074AC6-5CA9-4328-9608-13C291218852}"/>
              </a:ext>
            </a:extLst>
          </p:cNvPr>
          <p:cNvSpPr>
            <a:spLocks noGrp="1"/>
          </p:cNvSpPr>
          <p:nvPr>
            <p:ph type="ftr" sz="quarter" idx="11"/>
          </p:nvPr>
        </p:nvSpPr>
        <p:spPr>
          <a:xfrm>
            <a:off x="4038600" y="6356350"/>
            <a:ext cx="4114800" cy="365125"/>
          </a:xfrm>
        </p:spPr>
        <p:txBody>
          <a:bodyPr/>
          <a:lstStyle/>
          <a:p>
            <a:r>
              <a:rPr lang="es-MX" dirty="0"/>
              <a:t>Ibf-Tlahuac.com  Pastor David Cox</a:t>
            </a:r>
          </a:p>
        </p:txBody>
      </p:sp>
      <p:sp>
        <p:nvSpPr>
          <p:cNvPr id="11" name="Marcador de número de diapositiva 3">
            <a:extLst>
              <a:ext uri="{FF2B5EF4-FFF2-40B4-BE49-F238E27FC236}">
                <a16:creationId xmlns:a16="http://schemas.microsoft.com/office/drawing/2014/main" id="{22FD8766-6018-430F-896C-8B94B0CBF587}"/>
              </a:ext>
            </a:extLst>
          </p:cNvPr>
          <p:cNvSpPr>
            <a:spLocks noGrp="1"/>
          </p:cNvSpPr>
          <p:nvPr>
            <p:ph type="sldNum" sz="quarter" idx="12"/>
          </p:nvPr>
        </p:nvSpPr>
        <p:spPr>
          <a:xfrm>
            <a:off x="8610600" y="6356350"/>
            <a:ext cx="2743200" cy="365125"/>
          </a:xfrm>
        </p:spPr>
        <p:txBody>
          <a:bodyPr/>
          <a:lstStyle/>
          <a:p>
            <a:fld id="{E84D0AC9-359E-471C-824E-6F675F3A15D3}" type="slidenum">
              <a:rPr lang="es-MX" smtClean="0"/>
              <a:t>25</a:t>
            </a:fld>
            <a:endParaRPr lang="es-MX"/>
          </a:p>
        </p:txBody>
      </p:sp>
    </p:spTree>
    <p:extLst>
      <p:ext uri="{BB962C8B-B14F-4D97-AF65-F5344CB8AC3E}">
        <p14:creationId xmlns:p14="http://schemas.microsoft.com/office/powerpoint/2010/main" val="20680838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D80C9EF-3CC6-4ECC-9C2D-9D0396C96E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D1E857A6-805B-4CA9-B99E-8521979BA720}"/>
              </a:ext>
            </a:extLst>
          </p:cNvPr>
          <p:cNvSpPr>
            <a:spLocks noGrp="1"/>
          </p:cNvSpPr>
          <p:nvPr>
            <p:ph type="title"/>
          </p:nvPr>
        </p:nvSpPr>
        <p:spPr>
          <a:xfrm>
            <a:off x="795528" y="386930"/>
            <a:ext cx="10141799" cy="1300554"/>
          </a:xfrm>
        </p:spPr>
        <p:txBody>
          <a:bodyPr anchor="b">
            <a:normAutofit/>
          </a:bodyPr>
          <a:lstStyle/>
          <a:p>
            <a:r>
              <a:rPr lang="es-MX" sz="4800" dirty="0"/>
              <a:t>El marido debe amar a su esposa</a:t>
            </a:r>
          </a:p>
        </p:txBody>
      </p:sp>
      <p:sp>
        <p:nvSpPr>
          <p:cNvPr id="12" name="Rectangle 11">
            <a:extLst>
              <a:ext uri="{FF2B5EF4-FFF2-40B4-BE49-F238E27FC236}">
                <a16:creationId xmlns:a16="http://schemas.microsoft.com/office/drawing/2014/main" id="{5DA32751-37A2-45C0-BE94-63D375E270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a:extLst>
              <a:ext uri="{FF2B5EF4-FFF2-40B4-BE49-F238E27FC236}">
                <a16:creationId xmlns:a16="http://schemas.microsoft.com/office/drawing/2014/main" id="{4D158147-E3AF-4ED5-A87C-22C98FB4CD64}"/>
              </a:ext>
            </a:extLst>
          </p:cNvPr>
          <p:cNvPicPr>
            <a:picLocks noChangeAspect="1"/>
          </p:cNvPicPr>
          <p:nvPr/>
        </p:nvPicPr>
        <p:blipFill rotWithShape="1">
          <a:blip r:embed="rId3"/>
          <a:srcRect l="163" r="2" b="2"/>
          <a:stretch/>
        </p:blipFill>
        <p:spPr>
          <a:xfrm>
            <a:off x="635295" y="2524715"/>
            <a:ext cx="5150277" cy="3714244"/>
          </a:xfrm>
          <a:prstGeom prst="rect">
            <a:avLst/>
          </a:prstGeom>
        </p:spPr>
      </p:pic>
      <p:sp>
        <p:nvSpPr>
          <p:cNvPr id="3" name="Marcador de contenido 2">
            <a:extLst>
              <a:ext uri="{FF2B5EF4-FFF2-40B4-BE49-F238E27FC236}">
                <a16:creationId xmlns:a16="http://schemas.microsoft.com/office/drawing/2014/main" id="{A939338F-38EF-40C6-9309-85C76E8DE36C}"/>
              </a:ext>
            </a:extLst>
          </p:cNvPr>
          <p:cNvSpPr>
            <a:spLocks noGrp="1"/>
          </p:cNvSpPr>
          <p:nvPr>
            <p:ph idx="1"/>
          </p:nvPr>
        </p:nvSpPr>
        <p:spPr>
          <a:xfrm>
            <a:off x="6406429" y="2599509"/>
            <a:ext cx="4530898" cy="3639450"/>
          </a:xfrm>
        </p:spPr>
        <p:txBody>
          <a:bodyPr anchor="ctr">
            <a:normAutofit/>
          </a:bodyPr>
          <a:lstStyle/>
          <a:p>
            <a:pPr marL="0" indent="0">
              <a:buNone/>
            </a:pPr>
            <a:r>
              <a:rPr lang="es-MX" sz="3200" b="1" dirty="0"/>
              <a:t>Colosenses 3:18 </a:t>
            </a:r>
            <a:r>
              <a:rPr lang="es-MX" sz="3200" b="1" i="1" u="sng" dirty="0">
                <a:solidFill>
                  <a:srgbClr val="FF0000"/>
                </a:solidFill>
              </a:rPr>
              <a:t>Casadas, estad sujetas a vuestros maridos, como conviene en el Señor.</a:t>
            </a:r>
            <a:r>
              <a:rPr lang="es-MX" sz="3200" i="1" dirty="0">
                <a:solidFill>
                  <a:schemeClr val="accent1"/>
                </a:solidFill>
              </a:rPr>
              <a:t> </a:t>
            </a:r>
            <a:r>
              <a:rPr lang="es-MX" sz="3200" b="1" dirty="0"/>
              <a:t>19</a:t>
            </a:r>
            <a:r>
              <a:rPr lang="es-MX" sz="3200" i="1" dirty="0"/>
              <a:t> </a:t>
            </a:r>
            <a:r>
              <a:rPr lang="es-MX" sz="3200" i="1" dirty="0">
                <a:solidFill>
                  <a:schemeClr val="accent1"/>
                </a:solidFill>
              </a:rPr>
              <a:t>Maridos, amad a vuestras mujeres, y no seáis ásperos con ellas</a:t>
            </a:r>
            <a:r>
              <a:rPr lang="es-MX" sz="3200" i="1" dirty="0"/>
              <a:t>.</a:t>
            </a:r>
          </a:p>
          <a:p>
            <a:pPr marL="0" indent="0">
              <a:buNone/>
            </a:pPr>
            <a:endParaRPr lang="es-MX" sz="2000" dirty="0"/>
          </a:p>
        </p:txBody>
      </p:sp>
      <p:sp>
        <p:nvSpPr>
          <p:cNvPr id="16" name="Rectangle 15">
            <a:extLst>
              <a:ext uri="{FF2B5EF4-FFF2-40B4-BE49-F238E27FC236}">
                <a16:creationId xmlns:a16="http://schemas.microsoft.com/office/drawing/2014/main" id="{5A55FBCD-CD42-40F5-8A1B-3203F9CAE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Marcador de pie de página 2">
            <a:extLst>
              <a:ext uri="{FF2B5EF4-FFF2-40B4-BE49-F238E27FC236}">
                <a16:creationId xmlns:a16="http://schemas.microsoft.com/office/drawing/2014/main" id="{37793423-78E2-465A-B44C-13BB18EE3076}"/>
              </a:ext>
            </a:extLst>
          </p:cNvPr>
          <p:cNvSpPr>
            <a:spLocks noGrp="1"/>
          </p:cNvSpPr>
          <p:nvPr>
            <p:ph type="ftr" sz="quarter" idx="11"/>
          </p:nvPr>
        </p:nvSpPr>
        <p:spPr>
          <a:xfrm>
            <a:off x="4038600" y="6356350"/>
            <a:ext cx="4114800" cy="365125"/>
          </a:xfrm>
        </p:spPr>
        <p:txBody>
          <a:bodyPr/>
          <a:lstStyle/>
          <a:p>
            <a:r>
              <a:rPr lang="es-MX" dirty="0"/>
              <a:t>Ibf-Tlahuac.com  Pastor David Cox</a:t>
            </a:r>
          </a:p>
        </p:txBody>
      </p:sp>
      <p:sp>
        <p:nvSpPr>
          <p:cNvPr id="11" name="Marcador de número de diapositiva 3">
            <a:extLst>
              <a:ext uri="{FF2B5EF4-FFF2-40B4-BE49-F238E27FC236}">
                <a16:creationId xmlns:a16="http://schemas.microsoft.com/office/drawing/2014/main" id="{2F0BDACC-5972-4AE7-AD4F-845D276C0A15}"/>
              </a:ext>
            </a:extLst>
          </p:cNvPr>
          <p:cNvSpPr>
            <a:spLocks noGrp="1"/>
          </p:cNvSpPr>
          <p:nvPr>
            <p:ph type="sldNum" sz="quarter" idx="12"/>
          </p:nvPr>
        </p:nvSpPr>
        <p:spPr>
          <a:xfrm>
            <a:off x="8610600" y="6356350"/>
            <a:ext cx="2743200" cy="365125"/>
          </a:xfrm>
        </p:spPr>
        <p:txBody>
          <a:bodyPr/>
          <a:lstStyle/>
          <a:p>
            <a:fld id="{E84D0AC9-359E-471C-824E-6F675F3A15D3}" type="slidenum">
              <a:rPr lang="es-MX" smtClean="0"/>
              <a:t>26</a:t>
            </a:fld>
            <a:endParaRPr lang="es-MX"/>
          </a:p>
        </p:txBody>
      </p:sp>
    </p:spTree>
    <p:extLst>
      <p:ext uri="{BB962C8B-B14F-4D97-AF65-F5344CB8AC3E}">
        <p14:creationId xmlns:p14="http://schemas.microsoft.com/office/powerpoint/2010/main" val="50599919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D1E857A6-805B-4CA9-B99E-8521979BA720}"/>
              </a:ext>
            </a:extLst>
          </p:cNvPr>
          <p:cNvSpPr>
            <a:spLocks noGrp="1"/>
          </p:cNvSpPr>
          <p:nvPr>
            <p:ph type="title"/>
          </p:nvPr>
        </p:nvSpPr>
        <p:spPr>
          <a:xfrm>
            <a:off x="589560" y="856180"/>
            <a:ext cx="4560584" cy="1128068"/>
          </a:xfrm>
        </p:spPr>
        <p:txBody>
          <a:bodyPr anchor="ctr">
            <a:normAutofit/>
          </a:bodyPr>
          <a:lstStyle/>
          <a:p>
            <a:r>
              <a:rPr lang="es-MX" sz="3700"/>
              <a:t>El marido debe amar a su esposa</a:t>
            </a:r>
          </a:p>
        </p:txBody>
      </p:sp>
      <p:grpSp>
        <p:nvGrpSpPr>
          <p:cNvPr id="23" name="Group 22">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24" name="Rectangle 2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Rectangle 2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A939338F-38EF-40C6-9309-85C76E8DE36C}"/>
              </a:ext>
            </a:extLst>
          </p:cNvPr>
          <p:cNvSpPr>
            <a:spLocks noGrp="1"/>
          </p:cNvSpPr>
          <p:nvPr>
            <p:ph idx="1"/>
          </p:nvPr>
        </p:nvSpPr>
        <p:spPr>
          <a:xfrm>
            <a:off x="590719" y="2330505"/>
            <a:ext cx="4559425" cy="3979585"/>
          </a:xfrm>
        </p:spPr>
        <p:txBody>
          <a:bodyPr anchor="ctr">
            <a:normAutofit/>
          </a:bodyPr>
          <a:lstStyle/>
          <a:p>
            <a:pPr marL="0" indent="0">
              <a:buNone/>
            </a:pPr>
            <a:r>
              <a:rPr lang="es-MX" sz="3200" b="1" dirty="0"/>
              <a:t>Colosenses 3:18 </a:t>
            </a:r>
            <a:r>
              <a:rPr lang="es-MX" sz="3200" i="1" dirty="0"/>
              <a:t>Casadas, estad sujetas a vuestros maridos, como conviene en el Señor. </a:t>
            </a:r>
            <a:r>
              <a:rPr lang="es-MX" sz="3200" b="1" dirty="0"/>
              <a:t>19</a:t>
            </a:r>
            <a:r>
              <a:rPr lang="es-MX" sz="3200" i="1" dirty="0"/>
              <a:t> </a:t>
            </a:r>
            <a:r>
              <a:rPr lang="es-MX" sz="3200" b="1" i="1" u="sng" dirty="0">
                <a:solidFill>
                  <a:srgbClr val="FF0000"/>
                </a:solidFill>
              </a:rPr>
              <a:t>Maridos, amad a vuestras mujeres, y no seáis ásperos* con ellas.</a:t>
            </a:r>
          </a:p>
          <a:p>
            <a:pPr marL="0" indent="0">
              <a:buNone/>
            </a:pPr>
            <a:r>
              <a:rPr lang="es-MX" sz="2000" dirty="0"/>
              <a:t>* amargar, áspero, rudo, abusivo.</a:t>
            </a:r>
          </a:p>
        </p:txBody>
      </p:sp>
      <p:sp>
        <p:nvSpPr>
          <p:cNvPr id="29" name="Rectangle 28">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a:extLst>
              <a:ext uri="{FF2B5EF4-FFF2-40B4-BE49-F238E27FC236}">
                <a16:creationId xmlns:a16="http://schemas.microsoft.com/office/drawing/2014/main" id="{4D158147-E3AF-4ED5-A87C-22C98FB4CD64}"/>
              </a:ext>
            </a:extLst>
          </p:cNvPr>
          <p:cNvPicPr>
            <a:picLocks noChangeAspect="1"/>
          </p:cNvPicPr>
          <p:nvPr/>
        </p:nvPicPr>
        <p:blipFill rotWithShape="1">
          <a:blip r:embed="rId3"/>
          <a:srcRect l="16363" r="9361" b="-2"/>
          <a:stretch/>
        </p:blipFill>
        <p:spPr>
          <a:xfrm>
            <a:off x="5977788" y="799352"/>
            <a:ext cx="5425410" cy="5259296"/>
          </a:xfrm>
          <a:prstGeom prst="rect">
            <a:avLst/>
          </a:prstGeom>
        </p:spPr>
      </p:pic>
      <p:sp>
        <p:nvSpPr>
          <p:cNvPr id="12" name="Marcador de pie de página 2">
            <a:extLst>
              <a:ext uri="{FF2B5EF4-FFF2-40B4-BE49-F238E27FC236}">
                <a16:creationId xmlns:a16="http://schemas.microsoft.com/office/drawing/2014/main" id="{B5E6C007-CC9A-46B7-A580-A2E7C9FC9BA3}"/>
              </a:ext>
            </a:extLst>
          </p:cNvPr>
          <p:cNvSpPr>
            <a:spLocks noGrp="1"/>
          </p:cNvSpPr>
          <p:nvPr>
            <p:ph type="ftr" sz="quarter" idx="11"/>
          </p:nvPr>
        </p:nvSpPr>
        <p:spPr>
          <a:xfrm>
            <a:off x="4038600" y="6356350"/>
            <a:ext cx="4114800" cy="365125"/>
          </a:xfrm>
        </p:spPr>
        <p:txBody>
          <a:bodyPr/>
          <a:lstStyle/>
          <a:p>
            <a:r>
              <a:rPr lang="es-MX" dirty="0"/>
              <a:t>Ibf-Tlahuac.com  Pastor David Cox</a:t>
            </a:r>
          </a:p>
        </p:txBody>
      </p:sp>
      <p:sp>
        <p:nvSpPr>
          <p:cNvPr id="13" name="Marcador de número de diapositiva 3">
            <a:extLst>
              <a:ext uri="{FF2B5EF4-FFF2-40B4-BE49-F238E27FC236}">
                <a16:creationId xmlns:a16="http://schemas.microsoft.com/office/drawing/2014/main" id="{6436EAA1-C788-4D2E-8544-BA48C3AC10E2}"/>
              </a:ext>
            </a:extLst>
          </p:cNvPr>
          <p:cNvSpPr>
            <a:spLocks noGrp="1"/>
          </p:cNvSpPr>
          <p:nvPr>
            <p:ph type="sldNum" sz="quarter" idx="12"/>
          </p:nvPr>
        </p:nvSpPr>
        <p:spPr>
          <a:xfrm>
            <a:off x="8610600" y="6356350"/>
            <a:ext cx="2743200" cy="365125"/>
          </a:xfrm>
        </p:spPr>
        <p:txBody>
          <a:bodyPr/>
          <a:lstStyle/>
          <a:p>
            <a:fld id="{E84D0AC9-359E-471C-824E-6F675F3A15D3}" type="slidenum">
              <a:rPr lang="es-MX" smtClean="0"/>
              <a:t>27</a:t>
            </a:fld>
            <a:endParaRPr lang="es-MX"/>
          </a:p>
        </p:txBody>
      </p:sp>
    </p:spTree>
    <p:extLst>
      <p:ext uri="{BB962C8B-B14F-4D97-AF65-F5344CB8AC3E}">
        <p14:creationId xmlns:p14="http://schemas.microsoft.com/office/powerpoint/2010/main" val="239759896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35C637-2C72-4A9B-A6D7-3B771F72A0C2}"/>
              </a:ext>
            </a:extLst>
          </p:cNvPr>
          <p:cNvSpPr>
            <a:spLocks noGrp="1"/>
          </p:cNvSpPr>
          <p:nvPr>
            <p:ph type="title"/>
          </p:nvPr>
        </p:nvSpPr>
        <p:spPr>
          <a:xfrm>
            <a:off x="5080216" y="1076324"/>
            <a:ext cx="6272784" cy="1535051"/>
          </a:xfrm>
        </p:spPr>
        <p:txBody>
          <a:bodyPr anchor="b">
            <a:normAutofit fontScale="90000"/>
          </a:bodyPr>
          <a:lstStyle/>
          <a:p>
            <a:pPr algn="ctr"/>
            <a:r>
              <a:rPr lang="es-MX" sz="4800" dirty="0"/>
              <a:t>¿Cómo debe ser la relación entre la Pareja?</a:t>
            </a:r>
            <a:br>
              <a:rPr lang="es-MX" sz="4800" dirty="0"/>
            </a:br>
            <a:r>
              <a:rPr lang="es-MX" sz="2700" b="1" u="sng" dirty="0">
                <a:solidFill>
                  <a:srgbClr val="FF0000"/>
                </a:solidFill>
              </a:rPr>
              <a:t>Un varón con su esposa</a:t>
            </a:r>
            <a:endParaRPr lang="es-MX" sz="4800" b="1" u="sng" dirty="0">
              <a:solidFill>
                <a:srgbClr val="FF0000"/>
              </a:solidFill>
            </a:endParaRPr>
          </a:p>
        </p:txBody>
      </p:sp>
      <p:pic>
        <p:nvPicPr>
          <p:cNvPr id="4" name="Imagen 3">
            <a:extLst>
              <a:ext uri="{FF2B5EF4-FFF2-40B4-BE49-F238E27FC236}">
                <a16:creationId xmlns:a16="http://schemas.microsoft.com/office/drawing/2014/main" id="{BA73D866-048E-42D0-93BC-69EFA1F459C6}"/>
              </a:ext>
            </a:extLst>
          </p:cNvPr>
          <p:cNvPicPr>
            <a:picLocks noChangeAspect="1"/>
          </p:cNvPicPr>
          <p:nvPr/>
        </p:nvPicPr>
        <p:blipFill rotWithShape="1">
          <a:blip r:embed="rId3"/>
          <a:srcRect l="11692" r="15918"/>
          <a:stretch/>
        </p:blipFill>
        <p:spPr>
          <a:xfrm>
            <a:off x="20" y="10"/>
            <a:ext cx="4505305" cy="6857990"/>
          </a:xfrm>
          <a:prstGeom prst="rect">
            <a:avLst/>
          </a:prstGeom>
        </p:spPr>
      </p:pic>
      <p:sp>
        <p:nvSpPr>
          <p:cNvPr id="3" name="Marcador de contenido 2">
            <a:extLst>
              <a:ext uri="{FF2B5EF4-FFF2-40B4-BE49-F238E27FC236}">
                <a16:creationId xmlns:a16="http://schemas.microsoft.com/office/drawing/2014/main" id="{2886C332-570E-4CC1-BC27-E481899AA919}"/>
              </a:ext>
            </a:extLst>
          </p:cNvPr>
          <p:cNvSpPr>
            <a:spLocks noGrp="1"/>
          </p:cNvSpPr>
          <p:nvPr>
            <p:ph idx="1"/>
          </p:nvPr>
        </p:nvSpPr>
        <p:spPr>
          <a:xfrm>
            <a:off x="5080216" y="3351276"/>
            <a:ext cx="6272784" cy="2825686"/>
          </a:xfrm>
        </p:spPr>
        <p:txBody>
          <a:bodyPr>
            <a:normAutofit/>
          </a:bodyPr>
          <a:lstStyle/>
          <a:p>
            <a:pPr marL="0" indent="0">
              <a:buNone/>
            </a:pPr>
            <a:r>
              <a:rPr lang="es-MX" sz="3200" b="1" dirty="0"/>
              <a:t>Proverbios</a:t>
            </a:r>
            <a:r>
              <a:rPr lang="es-MX" sz="3200" b="1" i="1" dirty="0"/>
              <a:t> </a:t>
            </a:r>
            <a:r>
              <a:rPr lang="es-MX" sz="3200" b="1" dirty="0"/>
              <a:t>31:10</a:t>
            </a:r>
            <a:r>
              <a:rPr lang="es-MX" sz="3200" i="1" dirty="0"/>
              <a:t> </a:t>
            </a:r>
            <a:r>
              <a:rPr lang="es-MX" sz="3200" i="1" dirty="0">
                <a:solidFill>
                  <a:schemeClr val="accent1"/>
                </a:solidFill>
              </a:rPr>
              <a:t>Mujer virtuosa, ¿quién la hallará? Porque </a:t>
            </a:r>
            <a:r>
              <a:rPr lang="es-MX" sz="3200" b="1" i="1" u="sng" dirty="0">
                <a:solidFill>
                  <a:srgbClr val="FF0000"/>
                </a:solidFill>
              </a:rPr>
              <a:t>su estima sobrepasa largamente a la de las piedras preciosas</a:t>
            </a:r>
            <a:r>
              <a:rPr lang="es-MX" sz="2200" dirty="0"/>
              <a:t>.</a:t>
            </a:r>
          </a:p>
          <a:p>
            <a:endParaRPr lang="es-MX" sz="2200" dirty="0"/>
          </a:p>
        </p:txBody>
      </p:sp>
      <p:sp>
        <p:nvSpPr>
          <p:cNvPr id="5" name="Marcador de pie de página 2">
            <a:extLst>
              <a:ext uri="{FF2B5EF4-FFF2-40B4-BE49-F238E27FC236}">
                <a16:creationId xmlns:a16="http://schemas.microsoft.com/office/drawing/2014/main" id="{ADADA34D-ACDC-430B-8B40-8CF3827C6329}"/>
              </a:ext>
            </a:extLst>
          </p:cNvPr>
          <p:cNvSpPr>
            <a:spLocks noGrp="1"/>
          </p:cNvSpPr>
          <p:nvPr>
            <p:ph type="ftr" sz="quarter" idx="11"/>
          </p:nvPr>
        </p:nvSpPr>
        <p:spPr>
          <a:xfrm>
            <a:off x="4038600" y="6356350"/>
            <a:ext cx="4114800" cy="365125"/>
          </a:xfrm>
        </p:spPr>
        <p:txBody>
          <a:bodyPr/>
          <a:lstStyle/>
          <a:p>
            <a:r>
              <a:rPr lang="es-MX" dirty="0"/>
              <a:t>Ibf-Tlahuac.com  Pastor David Cox</a:t>
            </a:r>
          </a:p>
        </p:txBody>
      </p:sp>
      <p:sp>
        <p:nvSpPr>
          <p:cNvPr id="6" name="Marcador de número de diapositiva 3">
            <a:extLst>
              <a:ext uri="{FF2B5EF4-FFF2-40B4-BE49-F238E27FC236}">
                <a16:creationId xmlns:a16="http://schemas.microsoft.com/office/drawing/2014/main" id="{D415B6FB-F5EB-46F7-8B2D-D7787C7556DA}"/>
              </a:ext>
            </a:extLst>
          </p:cNvPr>
          <p:cNvSpPr>
            <a:spLocks noGrp="1"/>
          </p:cNvSpPr>
          <p:nvPr>
            <p:ph type="sldNum" sz="quarter" idx="12"/>
          </p:nvPr>
        </p:nvSpPr>
        <p:spPr>
          <a:xfrm>
            <a:off x="8610600" y="6356350"/>
            <a:ext cx="2743200" cy="365125"/>
          </a:xfrm>
        </p:spPr>
        <p:txBody>
          <a:bodyPr/>
          <a:lstStyle/>
          <a:p>
            <a:fld id="{E84D0AC9-359E-471C-824E-6F675F3A15D3}" type="slidenum">
              <a:rPr lang="es-MX" smtClean="0"/>
              <a:t>28</a:t>
            </a:fld>
            <a:endParaRPr lang="es-MX"/>
          </a:p>
        </p:txBody>
      </p:sp>
    </p:spTree>
    <p:extLst>
      <p:ext uri="{BB962C8B-B14F-4D97-AF65-F5344CB8AC3E}">
        <p14:creationId xmlns:p14="http://schemas.microsoft.com/office/powerpoint/2010/main" val="2581254377"/>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magen 4" descr="Comida en un papel&#10;&#10;Descripción generada automáticamente con confianza media">
            <a:extLst>
              <a:ext uri="{FF2B5EF4-FFF2-40B4-BE49-F238E27FC236}">
                <a16:creationId xmlns:a16="http://schemas.microsoft.com/office/drawing/2014/main" id="{DF2ABB95-17C4-4FEA-AD9B-297D62B3BD2F}"/>
              </a:ext>
            </a:extLst>
          </p:cNvPr>
          <p:cNvPicPr>
            <a:picLocks noChangeAspect="1"/>
          </p:cNvPicPr>
          <p:nvPr/>
        </p:nvPicPr>
        <p:blipFill rotWithShape="1">
          <a:blip r:embed="rId3"/>
          <a:srcRect t="13139" b="7356"/>
          <a:stretch/>
        </p:blipFill>
        <p:spPr>
          <a:xfrm>
            <a:off x="-1" y="10"/>
            <a:ext cx="12192000" cy="6857990"/>
          </a:xfrm>
          <a:prstGeom prst="rect">
            <a:avLst/>
          </a:prstGeom>
        </p:spPr>
      </p:pic>
      <p:sp>
        <p:nvSpPr>
          <p:cNvPr id="10"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ítulo 1">
            <a:extLst>
              <a:ext uri="{FF2B5EF4-FFF2-40B4-BE49-F238E27FC236}">
                <a16:creationId xmlns:a16="http://schemas.microsoft.com/office/drawing/2014/main" id="{E9E64A73-D5F0-4366-8AC3-5577D8DFFD58}"/>
              </a:ext>
            </a:extLst>
          </p:cNvPr>
          <p:cNvSpPr>
            <a:spLocks noGrp="1"/>
          </p:cNvSpPr>
          <p:nvPr>
            <p:ph type="title"/>
          </p:nvPr>
        </p:nvSpPr>
        <p:spPr>
          <a:xfrm>
            <a:off x="709448" y="1913950"/>
            <a:ext cx="4204137" cy="1342754"/>
          </a:xfrm>
        </p:spPr>
        <p:txBody>
          <a:bodyPr>
            <a:normAutofit/>
          </a:bodyPr>
          <a:lstStyle/>
          <a:p>
            <a:pPr algn="ctr"/>
            <a:r>
              <a:rPr lang="es-MX" sz="3600" b="1" dirty="0"/>
              <a:t>Entendiendo la Trinidad</a:t>
            </a:r>
          </a:p>
        </p:txBody>
      </p:sp>
      <p:cxnSp>
        <p:nvCxnSpPr>
          <p:cNvPr id="12" name="Straight Connector 11">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a16="http://schemas.microsoft.com/office/drawing/2014/main" id="{33302543-3E88-464C-BD95-5E1803661FED}"/>
              </a:ext>
            </a:extLst>
          </p:cNvPr>
          <p:cNvSpPr>
            <a:spLocks noGrp="1"/>
          </p:cNvSpPr>
          <p:nvPr>
            <p:ph idx="1"/>
          </p:nvPr>
        </p:nvSpPr>
        <p:spPr>
          <a:xfrm>
            <a:off x="525516" y="3417573"/>
            <a:ext cx="4593021" cy="3037013"/>
          </a:xfrm>
        </p:spPr>
        <p:txBody>
          <a:bodyPr anchor="ctr">
            <a:normAutofit fontScale="85000" lnSpcReduction="10000"/>
          </a:bodyPr>
          <a:lstStyle/>
          <a:p>
            <a:pPr marL="0" indent="0">
              <a:buNone/>
            </a:pPr>
            <a:r>
              <a:rPr lang="es-MX" dirty="0"/>
              <a:t>Dios el Padre impone Su voluntad sobre Jesús y el Espíritu Santo</a:t>
            </a:r>
          </a:p>
          <a:p>
            <a:pPr marL="0" indent="0">
              <a:buNone/>
            </a:pPr>
            <a:r>
              <a:rPr lang="es-MX" b="1" dirty="0"/>
              <a:t>Juan 4:34 </a:t>
            </a:r>
            <a:r>
              <a:rPr lang="es-MX" i="1" dirty="0">
                <a:solidFill>
                  <a:schemeClr val="accent1"/>
                </a:solidFill>
              </a:rPr>
              <a:t>Jesús les dijo: Mi comida es que haga la voluntad del que me envió, y que acabe su obra</a:t>
            </a:r>
            <a:r>
              <a:rPr lang="es-MX" dirty="0">
                <a:solidFill>
                  <a:schemeClr val="accent1"/>
                </a:solidFill>
              </a:rPr>
              <a:t>.</a:t>
            </a:r>
          </a:p>
          <a:p>
            <a:pPr marL="0" indent="0">
              <a:buNone/>
            </a:pPr>
            <a:r>
              <a:rPr lang="es-MX" b="1" dirty="0"/>
              <a:t>Lucas 22:42 </a:t>
            </a:r>
            <a:r>
              <a:rPr lang="es-MX" i="1" dirty="0">
                <a:solidFill>
                  <a:schemeClr val="accent1"/>
                </a:solidFill>
              </a:rPr>
              <a:t>diciendo: Padre, si quieres, pasa de mí esta copa; pero no se haga mi voluntad, sino la tuya.</a:t>
            </a:r>
            <a:endParaRPr lang="es-MX" sz="1800" dirty="0"/>
          </a:p>
        </p:txBody>
      </p:sp>
      <p:sp>
        <p:nvSpPr>
          <p:cNvPr id="4" name="Marcador de pie de página 3">
            <a:extLst>
              <a:ext uri="{FF2B5EF4-FFF2-40B4-BE49-F238E27FC236}">
                <a16:creationId xmlns:a16="http://schemas.microsoft.com/office/drawing/2014/main" id="{AC0FAD36-DF15-42FF-9798-A3FD08F60DD8}"/>
              </a:ext>
            </a:extLst>
          </p:cNvPr>
          <p:cNvSpPr>
            <a:spLocks noGrp="1"/>
          </p:cNvSpPr>
          <p:nvPr>
            <p:ph type="ftr" sz="quarter" idx="11"/>
          </p:nvPr>
        </p:nvSpPr>
        <p:spPr/>
        <p:txBody>
          <a:bodyPr/>
          <a:lstStyle/>
          <a:p>
            <a:r>
              <a:rPr lang="es-MX"/>
              <a:t>Ibf-Tlahuac.com Pastor David Cox</a:t>
            </a:r>
          </a:p>
        </p:txBody>
      </p:sp>
      <p:sp>
        <p:nvSpPr>
          <p:cNvPr id="6" name="Marcador de número de diapositiva 5">
            <a:extLst>
              <a:ext uri="{FF2B5EF4-FFF2-40B4-BE49-F238E27FC236}">
                <a16:creationId xmlns:a16="http://schemas.microsoft.com/office/drawing/2014/main" id="{103229D9-DF70-4605-88E8-00E30043454D}"/>
              </a:ext>
            </a:extLst>
          </p:cNvPr>
          <p:cNvSpPr>
            <a:spLocks noGrp="1"/>
          </p:cNvSpPr>
          <p:nvPr>
            <p:ph type="sldNum" sz="quarter" idx="12"/>
          </p:nvPr>
        </p:nvSpPr>
        <p:spPr/>
        <p:txBody>
          <a:bodyPr/>
          <a:lstStyle/>
          <a:p>
            <a:fld id="{E84D0AC9-359E-471C-824E-6F675F3A15D3}" type="slidenum">
              <a:rPr lang="es-MX" smtClean="0"/>
              <a:t>3</a:t>
            </a:fld>
            <a:endParaRPr lang="es-MX"/>
          </a:p>
        </p:txBody>
      </p:sp>
    </p:spTree>
    <p:extLst>
      <p:ext uri="{BB962C8B-B14F-4D97-AF65-F5344CB8AC3E}">
        <p14:creationId xmlns:p14="http://schemas.microsoft.com/office/powerpoint/2010/main" val="30563694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486443">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15C658D5-16DB-4E1A-A923-BBD10E3F2D0A}"/>
              </a:ext>
            </a:extLst>
          </p:cNvPr>
          <p:cNvSpPr>
            <a:spLocks noGrp="1"/>
          </p:cNvSpPr>
          <p:nvPr>
            <p:ph type="title"/>
          </p:nvPr>
        </p:nvSpPr>
        <p:spPr>
          <a:xfrm>
            <a:off x="524256" y="491260"/>
            <a:ext cx="6594189" cy="1625210"/>
          </a:xfrm>
        </p:spPr>
        <p:txBody>
          <a:bodyPr>
            <a:normAutofit/>
          </a:bodyPr>
          <a:lstStyle/>
          <a:p>
            <a:r>
              <a:rPr lang="es-MX" dirty="0">
                <a:solidFill>
                  <a:srgbClr val="FFFFFF"/>
                </a:solidFill>
              </a:rPr>
              <a:t>Aun siendo sumiso, uno no es inferior al otro</a:t>
            </a:r>
          </a:p>
        </p:txBody>
      </p:sp>
      <p:pic>
        <p:nvPicPr>
          <p:cNvPr id="5" name="Imagen 4">
            <a:extLst>
              <a:ext uri="{FF2B5EF4-FFF2-40B4-BE49-F238E27FC236}">
                <a16:creationId xmlns:a16="http://schemas.microsoft.com/office/drawing/2014/main" id="{E3BADF76-82CF-497A-9A19-56601CBAF41D}"/>
              </a:ext>
            </a:extLst>
          </p:cNvPr>
          <p:cNvPicPr>
            <a:picLocks noChangeAspect="1"/>
          </p:cNvPicPr>
          <p:nvPr/>
        </p:nvPicPr>
        <p:blipFill rotWithShape="1">
          <a:blip r:embed="rId3"/>
          <a:srcRect r="1" b="760"/>
          <a:stretch/>
        </p:blipFill>
        <p:spPr>
          <a:xfrm>
            <a:off x="327547" y="2454903"/>
            <a:ext cx="7058306" cy="4080254"/>
          </a:xfrm>
          <a:prstGeom prst="rect">
            <a:avLst/>
          </a:prstGeom>
        </p:spPr>
      </p:pic>
      <p:sp>
        <p:nvSpPr>
          <p:cNvPr id="12" name="Rectangle 11">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Marcador de contenido 2">
            <a:extLst>
              <a:ext uri="{FF2B5EF4-FFF2-40B4-BE49-F238E27FC236}">
                <a16:creationId xmlns:a16="http://schemas.microsoft.com/office/drawing/2014/main" id="{0DEA1594-8F4D-4637-A91D-659B9AFC9A51}"/>
              </a:ext>
            </a:extLst>
          </p:cNvPr>
          <p:cNvSpPr>
            <a:spLocks noGrp="1"/>
          </p:cNvSpPr>
          <p:nvPr>
            <p:ph idx="1"/>
          </p:nvPr>
        </p:nvSpPr>
        <p:spPr>
          <a:xfrm>
            <a:off x="8029319" y="917725"/>
            <a:ext cx="3424739" cy="4852362"/>
          </a:xfrm>
        </p:spPr>
        <p:txBody>
          <a:bodyPr anchor="ctr">
            <a:normAutofit fontScale="85000" lnSpcReduction="10000"/>
          </a:bodyPr>
          <a:lstStyle/>
          <a:p>
            <a:pPr marL="0" indent="0">
              <a:buNone/>
            </a:pPr>
            <a:r>
              <a:rPr lang="es-MX" b="1" dirty="0">
                <a:solidFill>
                  <a:srgbClr val="FFFFFF"/>
                </a:solidFill>
              </a:rPr>
              <a:t>Hechos 4:10</a:t>
            </a:r>
            <a:r>
              <a:rPr lang="es-MX" dirty="0">
                <a:solidFill>
                  <a:srgbClr val="FFFFFF"/>
                </a:solidFill>
              </a:rPr>
              <a:t> </a:t>
            </a:r>
            <a:r>
              <a:rPr lang="es-MX" i="1" dirty="0">
                <a:solidFill>
                  <a:schemeClr val="accent1">
                    <a:lumMod val="20000"/>
                    <a:lumOff val="80000"/>
                  </a:schemeClr>
                </a:solidFill>
              </a:rPr>
              <a:t>sea notorio a todos… que en el nombre de Jesucristo de Nazaret, a quien vosotros crucificasteis y a quien Dios resucitó de los muertos</a:t>
            </a:r>
            <a:r>
              <a:rPr lang="es-MX" i="1" dirty="0">
                <a:solidFill>
                  <a:srgbClr val="FFFFFF"/>
                </a:solidFill>
              </a:rPr>
              <a:t>…</a:t>
            </a:r>
            <a:r>
              <a:rPr lang="es-MX" dirty="0">
                <a:solidFill>
                  <a:srgbClr val="FFFFFF"/>
                </a:solidFill>
              </a:rPr>
              <a:t> </a:t>
            </a:r>
            <a:r>
              <a:rPr lang="es-MX" b="1" dirty="0">
                <a:solidFill>
                  <a:srgbClr val="FFFFFF"/>
                </a:solidFill>
              </a:rPr>
              <a:t>11</a:t>
            </a:r>
            <a:r>
              <a:rPr lang="es-MX" dirty="0">
                <a:solidFill>
                  <a:srgbClr val="FFFFFF"/>
                </a:solidFill>
              </a:rPr>
              <a:t> </a:t>
            </a:r>
            <a:r>
              <a:rPr lang="es-MX" i="1" dirty="0">
                <a:solidFill>
                  <a:schemeClr val="accent1">
                    <a:lumMod val="20000"/>
                    <a:lumOff val="80000"/>
                  </a:schemeClr>
                </a:solidFill>
              </a:rPr>
              <a:t>Este Jesús es la piedra reprobada por vosotros los edificadores, </a:t>
            </a:r>
            <a:r>
              <a:rPr lang="es-MX" b="1" i="1" u="sng" dirty="0">
                <a:solidFill>
                  <a:srgbClr val="FF5D5D"/>
                </a:solidFill>
              </a:rPr>
              <a:t>la cual ha venido a ser cabeza del ángulo</a:t>
            </a:r>
            <a:r>
              <a:rPr lang="es-MX" dirty="0">
                <a:solidFill>
                  <a:schemeClr val="accent1"/>
                </a:solidFill>
              </a:rPr>
              <a:t>. </a:t>
            </a:r>
            <a:r>
              <a:rPr lang="es-MX" b="1" dirty="0">
                <a:solidFill>
                  <a:srgbClr val="FFFFFF"/>
                </a:solidFill>
              </a:rPr>
              <a:t>12</a:t>
            </a:r>
            <a:r>
              <a:rPr lang="es-MX" dirty="0">
                <a:solidFill>
                  <a:srgbClr val="FFFFFF"/>
                </a:solidFill>
              </a:rPr>
              <a:t> </a:t>
            </a:r>
            <a:r>
              <a:rPr lang="es-MX" i="1" dirty="0">
                <a:solidFill>
                  <a:srgbClr val="FFFFFF"/>
                </a:solidFill>
              </a:rPr>
              <a:t>Y </a:t>
            </a:r>
            <a:r>
              <a:rPr lang="es-MX" b="1" i="1" u="sng" dirty="0">
                <a:solidFill>
                  <a:srgbClr val="FF5D5D"/>
                </a:solidFill>
              </a:rPr>
              <a:t>en ningún otro hay salvación; porque no hay otro nombre bajo el cielo, dado a los hombres, en que podamos ser salvos</a:t>
            </a:r>
            <a:r>
              <a:rPr lang="es-MX" dirty="0">
                <a:solidFill>
                  <a:srgbClr val="FFFFFF"/>
                </a:solidFill>
              </a:rPr>
              <a:t>.</a:t>
            </a:r>
          </a:p>
        </p:txBody>
      </p:sp>
    </p:spTree>
    <p:extLst>
      <p:ext uri="{BB962C8B-B14F-4D97-AF65-F5344CB8AC3E}">
        <p14:creationId xmlns:p14="http://schemas.microsoft.com/office/powerpoint/2010/main" val="202194339"/>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ítulo 1">
            <a:extLst>
              <a:ext uri="{FF2B5EF4-FFF2-40B4-BE49-F238E27FC236}">
                <a16:creationId xmlns:a16="http://schemas.microsoft.com/office/drawing/2014/main" id="{0F77662A-1B23-462E-ACB4-662332B561BE}"/>
              </a:ext>
            </a:extLst>
          </p:cNvPr>
          <p:cNvSpPr>
            <a:spLocks noGrp="1"/>
          </p:cNvSpPr>
          <p:nvPr>
            <p:ph type="title"/>
          </p:nvPr>
        </p:nvSpPr>
        <p:spPr>
          <a:xfrm>
            <a:off x="777240" y="731519"/>
            <a:ext cx="2845191" cy="3237579"/>
          </a:xfrm>
        </p:spPr>
        <p:txBody>
          <a:bodyPr vert="horz" lIns="91440" tIns="45720" rIns="91440" bIns="45720" rtlCol="0" anchor="ctr">
            <a:normAutofit/>
          </a:bodyPr>
          <a:lstStyle/>
          <a:p>
            <a:r>
              <a:rPr lang="en-US" sz="3800">
                <a:solidFill>
                  <a:srgbClr val="FFFFFF"/>
                </a:solidFill>
              </a:rPr>
              <a:t>Por ser sumisos ¿No son importantes?</a:t>
            </a:r>
          </a:p>
        </p:txBody>
      </p:sp>
      <p:pic>
        <p:nvPicPr>
          <p:cNvPr id="7" name="Marcador de contenido 6">
            <a:extLst>
              <a:ext uri="{FF2B5EF4-FFF2-40B4-BE49-F238E27FC236}">
                <a16:creationId xmlns:a16="http://schemas.microsoft.com/office/drawing/2014/main" id="{B5DA3734-4548-406B-92E3-DF16AF5953CA}"/>
              </a:ext>
            </a:extLst>
          </p:cNvPr>
          <p:cNvPicPr>
            <a:picLocks noGrp="1" noChangeAspect="1"/>
          </p:cNvPicPr>
          <p:nvPr>
            <p:ph idx="1"/>
          </p:nvPr>
        </p:nvPicPr>
        <p:blipFill rotWithShape="1">
          <a:blip r:embed="rId3"/>
          <a:srcRect t="2756" r="-1" b="6392"/>
          <a:stretch/>
        </p:blipFill>
        <p:spPr>
          <a:xfrm>
            <a:off x="4044603" y="448056"/>
            <a:ext cx="7680450" cy="3802932"/>
          </a:xfrm>
          <a:prstGeom prst="rect">
            <a:avLst/>
          </a:prstGeom>
        </p:spPr>
      </p:pic>
      <p:sp>
        <p:nvSpPr>
          <p:cNvPr id="15" name="Rectangle 14">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7" name="Rectangle 16">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16552"/>
            <a:ext cx="7688475" cy="1984248"/>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uadroTexto 7">
            <a:extLst>
              <a:ext uri="{FF2B5EF4-FFF2-40B4-BE49-F238E27FC236}">
                <a16:creationId xmlns:a16="http://schemas.microsoft.com/office/drawing/2014/main" id="{72F2513B-083B-4DA2-9A54-F9B57EA1DAAF}"/>
              </a:ext>
            </a:extLst>
          </p:cNvPr>
          <p:cNvSpPr txBox="1"/>
          <p:nvPr/>
        </p:nvSpPr>
        <p:spPr>
          <a:xfrm>
            <a:off x="4379709" y="4642338"/>
            <a:ext cx="7037591" cy="1564310"/>
          </a:xfrm>
          <a:prstGeom prst="rect">
            <a:avLst/>
          </a:prstGeom>
        </p:spPr>
        <p:txBody>
          <a:bodyPr vert="horz" lIns="91440" tIns="45720" rIns="91440" bIns="45720" rtlCol="0" anchor="ctr">
            <a:normAutofit/>
          </a:bodyPr>
          <a:lstStyle/>
          <a:p>
            <a:pPr>
              <a:lnSpc>
                <a:spcPct val="90000"/>
              </a:lnSpc>
              <a:spcAft>
                <a:spcPts val="600"/>
              </a:spcAft>
            </a:pPr>
            <a:r>
              <a:rPr lang="es-MX" b="1" dirty="0"/>
              <a:t>Isaías 48:16 </a:t>
            </a:r>
            <a:r>
              <a:rPr lang="es-MX" i="1" dirty="0">
                <a:solidFill>
                  <a:schemeClr val="accent1"/>
                </a:solidFill>
              </a:rPr>
              <a:t>Acercaos a mí, oíd esto: desde el principio no hablé en secreto; desde que eso se hizo, allí estaba yo; </a:t>
            </a:r>
            <a:r>
              <a:rPr lang="es-MX" b="1" i="1" u="sng" dirty="0">
                <a:solidFill>
                  <a:srgbClr val="FF0000"/>
                </a:solidFill>
              </a:rPr>
              <a:t>y ahora me envió Jehová el Señor, y su Espíritu.</a:t>
            </a:r>
          </a:p>
          <a:p>
            <a:pPr>
              <a:lnSpc>
                <a:spcPct val="90000"/>
              </a:lnSpc>
              <a:spcAft>
                <a:spcPts val="600"/>
              </a:spcAft>
            </a:pPr>
            <a:r>
              <a:rPr lang="es-MX" b="1" dirty="0"/>
              <a:t>Mateo 28:19 </a:t>
            </a:r>
            <a:r>
              <a:rPr lang="es-MX" i="1" dirty="0">
                <a:solidFill>
                  <a:schemeClr val="accent1"/>
                </a:solidFill>
              </a:rPr>
              <a:t>Por tanto, id, y haced discípulos a todas las naciones, bautizándolos </a:t>
            </a:r>
            <a:r>
              <a:rPr lang="es-MX" b="1" i="1" u="sng" dirty="0">
                <a:solidFill>
                  <a:srgbClr val="FF0000"/>
                </a:solidFill>
              </a:rPr>
              <a:t>en el nombre del Padre, y del Hijo, y del Espíritu Santo;</a:t>
            </a:r>
          </a:p>
          <a:p>
            <a:pPr indent="-228600">
              <a:lnSpc>
                <a:spcPct val="90000"/>
              </a:lnSpc>
              <a:spcAft>
                <a:spcPts val="600"/>
              </a:spcAft>
              <a:buFont typeface="Arial" panose="020B0604020202020204" pitchFamily="34" charset="0"/>
              <a:buChar char="•"/>
            </a:pPr>
            <a:endParaRPr lang="en-US" dirty="0"/>
          </a:p>
        </p:txBody>
      </p:sp>
      <p:sp>
        <p:nvSpPr>
          <p:cNvPr id="3" name="Marcador de pie de página 2">
            <a:extLst>
              <a:ext uri="{FF2B5EF4-FFF2-40B4-BE49-F238E27FC236}">
                <a16:creationId xmlns:a16="http://schemas.microsoft.com/office/drawing/2014/main" id="{84C6FE2E-ACB3-4683-872A-2124CE6D39ED}"/>
              </a:ext>
            </a:extLst>
          </p:cNvPr>
          <p:cNvSpPr>
            <a:spLocks noGrp="1"/>
          </p:cNvSpPr>
          <p:nvPr>
            <p:ph type="ftr" sz="quarter" idx="11"/>
          </p:nvPr>
        </p:nvSpPr>
        <p:spPr/>
        <p:txBody>
          <a:bodyPr/>
          <a:lstStyle/>
          <a:p>
            <a:r>
              <a:rPr lang="es-MX" dirty="0"/>
              <a:t>Ibf-Tlahuac.com  Pastor David Cox</a:t>
            </a:r>
          </a:p>
        </p:txBody>
      </p:sp>
      <p:sp>
        <p:nvSpPr>
          <p:cNvPr id="4" name="Marcador de número de diapositiva 3">
            <a:extLst>
              <a:ext uri="{FF2B5EF4-FFF2-40B4-BE49-F238E27FC236}">
                <a16:creationId xmlns:a16="http://schemas.microsoft.com/office/drawing/2014/main" id="{8D045BC0-EDF3-4A68-A753-FC9365E3BCB6}"/>
              </a:ext>
            </a:extLst>
          </p:cNvPr>
          <p:cNvSpPr>
            <a:spLocks noGrp="1"/>
          </p:cNvSpPr>
          <p:nvPr>
            <p:ph type="sldNum" sz="quarter" idx="12"/>
          </p:nvPr>
        </p:nvSpPr>
        <p:spPr/>
        <p:txBody>
          <a:bodyPr/>
          <a:lstStyle/>
          <a:p>
            <a:fld id="{E84D0AC9-359E-471C-824E-6F675F3A15D3}" type="slidenum">
              <a:rPr lang="es-MX" smtClean="0"/>
              <a:t>5</a:t>
            </a:fld>
            <a:endParaRPr lang="es-MX"/>
          </a:p>
        </p:txBody>
      </p:sp>
    </p:spTree>
    <p:extLst>
      <p:ext uri="{BB962C8B-B14F-4D97-AF65-F5344CB8AC3E}">
        <p14:creationId xmlns:p14="http://schemas.microsoft.com/office/powerpoint/2010/main" val="2055061425"/>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0F8624-C82D-40B7-93E3-C0AB75C66B5E}"/>
              </a:ext>
            </a:extLst>
          </p:cNvPr>
          <p:cNvSpPr>
            <a:spLocks noGrp="1"/>
          </p:cNvSpPr>
          <p:nvPr>
            <p:ph type="title"/>
          </p:nvPr>
        </p:nvSpPr>
        <p:spPr>
          <a:xfrm>
            <a:off x="838200" y="365126"/>
            <a:ext cx="5340605" cy="1146176"/>
          </a:xfrm>
        </p:spPr>
        <p:txBody>
          <a:bodyPr>
            <a:normAutofit/>
          </a:bodyPr>
          <a:lstStyle/>
          <a:p>
            <a:r>
              <a:rPr lang="es-MX" sz="3700" dirty="0"/>
              <a:t>Dios hizo a Adán primero…</a:t>
            </a:r>
          </a:p>
        </p:txBody>
      </p:sp>
      <p:sp>
        <p:nvSpPr>
          <p:cNvPr id="13" name="Freeform: Shape 9">
            <a:extLst>
              <a:ext uri="{FF2B5EF4-FFF2-40B4-BE49-F238E27FC236}">
                <a16:creationId xmlns:a16="http://schemas.microsoft.com/office/drawing/2014/main" id="{05C7EBC3-4672-4DAB-81C2-58661FAFAE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78805" y="-2"/>
            <a:ext cx="6013194" cy="1511304"/>
          </a:xfrm>
          <a:custGeom>
            <a:avLst/>
            <a:gdLst>
              <a:gd name="connsiteX0" fmla="*/ 4545473 w 6013194"/>
              <a:gd name="connsiteY0" fmla="*/ 0 h 1511304"/>
              <a:gd name="connsiteX1" fmla="*/ 6013194 w 6013194"/>
              <a:gd name="connsiteY1" fmla="*/ 0 h 1511304"/>
              <a:gd name="connsiteX2" fmla="*/ 6013194 w 6013194"/>
              <a:gd name="connsiteY2" fmla="*/ 1508760 h 1511304"/>
              <a:gd name="connsiteX3" fmla="*/ 4545474 w 6013194"/>
              <a:gd name="connsiteY3" fmla="*/ 1508760 h 1511304"/>
              <a:gd name="connsiteX4" fmla="*/ 4545474 w 6013194"/>
              <a:gd name="connsiteY4" fmla="*/ 1511304 h 1511304"/>
              <a:gd name="connsiteX5" fmla="*/ 0 w 6013194"/>
              <a:gd name="connsiteY5" fmla="*/ 1511304 h 1511304"/>
              <a:gd name="connsiteX6" fmla="*/ 697617 w 6013194"/>
              <a:gd name="connsiteY6" fmla="*/ 3 h 1511304"/>
              <a:gd name="connsiteX7" fmla="*/ 4545473 w 6013194"/>
              <a:gd name="connsiteY7" fmla="*/ 3 h 15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13194" h="1511304">
                <a:moveTo>
                  <a:pt x="4545473" y="0"/>
                </a:moveTo>
                <a:lnTo>
                  <a:pt x="6013194" y="0"/>
                </a:lnTo>
                <a:lnTo>
                  <a:pt x="6013194" y="1508760"/>
                </a:lnTo>
                <a:lnTo>
                  <a:pt x="4545474" y="1508760"/>
                </a:lnTo>
                <a:lnTo>
                  <a:pt x="4545474" y="1511304"/>
                </a:lnTo>
                <a:lnTo>
                  <a:pt x="0" y="1511304"/>
                </a:lnTo>
                <a:lnTo>
                  <a:pt x="697617" y="3"/>
                </a:lnTo>
                <a:lnTo>
                  <a:pt x="4545473" y="3"/>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descr="Zorro con los ojos cerrados&#10;&#10;Descripción generada automáticamente">
            <a:extLst>
              <a:ext uri="{FF2B5EF4-FFF2-40B4-BE49-F238E27FC236}">
                <a16:creationId xmlns:a16="http://schemas.microsoft.com/office/drawing/2014/main" id="{84C687BE-19E5-4A04-9989-5FB6E78AA8BA}"/>
              </a:ext>
            </a:extLst>
          </p:cNvPr>
          <p:cNvPicPr>
            <a:picLocks noChangeAspect="1"/>
          </p:cNvPicPr>
          <p:nvPr/>
        </p:nvPicPr>
        <p:blipFill rotWithShape="1">
          <a:blip r:embed="rId3">
            <a:extLst>
              <a:ext uri="{28A0092B-C50C-407E-A947-70E740481C1C}">
                <a14:useLocalDpi xmlns:a14="http://schemas.microsoft.com/office/drawing/2010/main" val="0"/>
              </a:ext>
            </a:extLst>
          </a:blip>
          <a:srcRect l="16031" r="7335" b="2"/>
          <a:stretch/>
        </p:blipFill>
        <p:spPr>
          <a:xfrm>
            <a:off x="1" y="1691640"/>
            <a:ext cx="5931454" cy="5166360"/>
          </a:xfrm>
          <a:custGeom>
            <a:avLst/>
            <a:gdLst/>
            <a:ahLst/>
            <a:cxnLst/>
            <a:rect l="l" t="t" r="r" b="b"/>
            <a:pathLst>
              <a:path w="5931454" h="5166360">
                <a:moveTo>
                  <a:pt x="0" y="0"/>
                </a:moveTo>
                <a:lnTo>
                  <a:pt x="5931454" y="0"/>
                </a:lnTo>
                <a:lnTo>
                  <a:pt x="3537575" y="5166360"/>
                </a:lnTo>
                <a:lnTo>
                  <a:pt x="0" y="5166360"/>
                </a:lnTo>
                <a:close/>
              </a:path>
            </a:pathLst>
          </a:custGeom>
        </p:spPr>
      </p:pic>
      <p:sp>
        <p:nvSpPr>
          <p:cNvPr id="12" name="Freeform: Shape 11">
            <a:extLst>
              <a:ext uri="{FF2B5EF4-FFF2-40B4-BE49-F238E27FC236}">
                <a16:creationId xmlns:a16="http://schemas.microsoft.com/office/drawing/2014/main" id="{1ABCC31D-213C-44E9-9CC8-8FB2DFC22E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80797" y="1690688"/>
            <a:ext cx="8711202" cy="5167312"/>
          </a:xfrm>
          <a:custGeom>
            <a:avLst/>
            <a:gdLst>
              <a:gd name="connsiteX0" fmla="*/ 2613984 w 8711202"/>
              <a:gd name="connsiteY0" fmla="*/ 0 h 5167312"/>
              <a:gd name="connsiteX1" fmla="*/ 7243482 w 8711202"/>
              <a:gd name="connsiteY1" fmla="*/ 0 h 5167312"/>
              <a:gd name="connsiteX2" fmla="*/ 8711202 w 8711202"/>
              <a:gd name="connsiteY2" fmla="*/ 0 h 5167312"/>
              <a:gd name="connsiteX3" fmla="*/ 8711202 w 8711202"/>
              <a:gd name="connsiteY3" fmla="*/ 5167312 h 5167312"/>
              <a:gd name="connsiteX4" fmla="*/ 7243482 w 8711202"/>
              <a:gd name="connsiteY4" fmla="*/ 5167312 h 5167312"/>
              <a:gd name="connsiteX5" fmla="*/ 221324 w 8711202"/>
              <a:gd name="connsiteY5" fmla="*/ 5167312 h 5167312"/>
              <a:gd name="connsiteX6" fmla="*/ 2615203 w 8711202"/>
              <a:gd name="connsiteY6" fmla="*/ 952 h 5167312"/>
              <a:gd name="connsiteX7" fmla="*/ 2613984 w 8711202"/>
              <a:gd name="connsiteY7" fmla="*/ 952 h 5167312"/>
              <a:gd name="connsiteX8" fmla="*/ 0 w 8711202"/>
              <a:gd name="connsiteY8" fmla="*/ 0 h 5167312"/>
              <a:gd name="connsiteX9" fmla="*/ 2173113 w 8711202"/>
              <a:gd name="connsiteY9" fmla="*/ 0 h 5167312"/>
              <a:gd name="connsiteX10" fmla="*/ 2173113 w 8711202"/>
              <a:gd name="connsiteY10" fmla="*/ 952 h 5167312"/>
              <a:gd name="connsiteX11" fmla="*/ 0 w 8711202"/>
              <a:gd name="connsiteY11"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11202" h="5167312">
                <a:moveTo>
                  <a:pt x="2613984" y="0"/>
                </a:moveTo>
                <a:lnTo>
                  <a:pt x="7243482" y="0"/>
                </a:lnTo>
                <a:lnTo>
                  <a:pt x="8711202" y="0"/>
                </a:lnTo>
                <a:lnTo>
                  <a:pt x="8711202" y="5167312"/>
                </a:lnTo>
                <a:lnTo>
                  <a:pt x="7243482" y="5167312"/>
                </a:lnTo>
                <a:lnTo>
                  <a:pt x="221324" y="5167312"/>
                </a:lnTo>
                <a:lnTo>
                  <a:pt x="2615203" y="952"/>
                </a:lnTo>
                <a:lnTo>
                  <a:pt x="2613984" y="952"/>
                </a:lnTo>
                <a:close/>
                <a:moveTo>
                  <a:pt x="0" y="0"/>
                </a:moveTo>
                <a:lnTo>
                  <a:pt x="2173113" y="0"/>
                </a:lnTo>
                <a:lnTo>
                  <a:pt x="2173113" y="952"/>
                </a:lnTo>
                <a:lnTo>
                  <a:pt x="0" y="952"/>
                </a:lnTo>
                <a:close/>
              </a:path>
            </a:pathLst>
          </a:cu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Marcador de contenido 2">
            <a:extLst>
              <a:ext uri="{FF2B5EF4-FFF2-40B4-BE49-F238E27FC236}">
                <a16:creationId xmlns:a16="http://schemas.microsoft.com/office/drawing/2014/main" id="{8308503B-556C-4262-AD54-0EB3B57E1733}"/>
              </a:ext>
            </a:extLst>
          </p:cNvPr>
          <p:cNvSpPr>
            <a:spLocks noGrp="1"/>
          </p:cNvSpPr>
          <p:nvPr>
            <p:ph idx="1"/>
          </p:nvPr>
        </p:nvSpPr>
        <p:spPr>
          <a:xfrm>
            <a:off x="6184248" y="2173288"/>
            <a:ext cx="5507009" cy="4353018"/>
          </a:xfrm>
        </p:spPr>
        <p:txBody>
          <a:bodyPr anchor="ctr">
            <a:normAutofit/>
          </a:bodyPr>
          <a:lstStyle/>
          <a:p>
            <a:pPr marL="0" indent="0">
              <a:buNone/>
            </a:pPr>
            <a:r>
              <a:rPr lang="es-MX" sz="3200" dirty="0">
                <a:solidFill>
                  <a:srgbClr val="FFFFFF"/>
                </a:solidFill>
              </a:rPr>
              <a:t>“</a:t>
            </a:r>
            <a:r>
              <a:rPr lang="es-MX" sz="3200" i="1" dirty="0">
                <a:solidFill>
                  <a:srgbClr val="FFFFFF"/>
                </a:solidFill>
              </a:rPr>
              <a:t>Dios, espérate un momento. Si cada animal ya tiene su pareja, macho y hembra, ¿Dónde está mi compañera?”</a:t>
            </a:r>
          </a:p>
          <a:p>
            <a:pPr marL="0" indent="0">
              <a:buNone/>
            </a:pPr>
            <a:r>
              <a:rPr lang="es-MX" sz="3200" b="1" dirty="0">
                <a:solidFill>
                  <a:srgbClr val="FFFFFF"/>
                </a:solidFill>
              </a:rPr>
              <a:t>Génesis 1:27 </a:t>
            </a:r>
            <a:r>
              <a:rPr lang="es-MX" sz="3200" i="1" dirty="0">
                <a:solidFill>
                  <a:schemeClr val="accent1">
                    <a:lumMod val="40000"/>
                    <a:lumOff val="60000"/>
                  </a:schemeClr>
                </a:solidFill>
              </a:rPr>
              <a:t>Y creó Dios al hombre a su imagen, a imagen de Dios lo creó; varón y hembra los creó</a:t>
            </a:r>
            <a:r>
              <a:rPr lang="es-MX" sz="3200" dirty="0">
                <a:solidFill>
                  <a:schemeClr val="accent1">
                    <a:lumMod val="40000"/>
                    <a:lumOff val="60000"/>
                  </a:schemeClr>
                </a:solidFill>
              </a:rPr>
              <a:t>.</a:t>
            </a:r>
          </a:p>
        </p:txBody>
      </p:sp>
      <p:sp>
        <p:nvSpPr>
          <p:cNvPr id="7" name="Marcador de pie de página 2">
            <a:extLst>
              <a:ext uri="{FF2B5EF4-FFF2-40B4-BE49-F238E27FC236}">
                <a16:creationId xmlns:a16="http://schemas.microsoft.com/office/drawing/2014/main" id="{73E397B4-D5F3-4002-8773-F6E9ECBFCE13}"/>
              </a:ext>
            </a:extLst>
          </p:cNvPr>
          <p:cNvSpPr>
            <a:spLocks noGrp="1"/>
          </p:cNvSpPr>
          <p:nvPr>
            <p:ph type="ftr" sz="quarter" idx="11"/>
          </p:nvPr>
        </p:nvSpPr>
        <p:spPr>
          <a:xfrm>
            <a:off x="4038600" y="6356350"/>
            <a:ext cx="4114800" cy="365125"/>
          </a:xfrm>
        </p:spPr>
        <p:txBody>
          <a:bodyPr/>
          <a:lstStyle/>
          <a:p>
            <a:r>
              <a:rPr lang="es-MX" dirty="0"/>
              <a:t>Ibf-Tlahuac.com  Pastor David Cox</a:t>
            </a:r>
          </a:p>
        </p:txBody>
      </p:sp>
      <p:sp>
        <p:nvSpPr>
          <p:cNvPr id="8" name="Marcador de número de diapositiva 3">
            <a:extLst>
              <a:ext uri="{FF2B5EF4-FFF2-40B4-BE49-F238E27FC236}">
                <a16:creationId xmlns:a16="http://schemas.microsoft.com/office/drawing/2014/main" id="{AEB3B5E1-3643-4CAF-B4F4-5720CA73D3A5}"/>
              </a:ext>
            </a:extLst>
          </p:cNvPr>
          <p:cNvSpPr>
            <a:spLocks noGrp="1"/>
          </p:cNvSpPr>
          <p:nvPr>
            <p:ph type="sldNum" sz="quarter" idx="12"/>
          </p:nvPr>
        </p:nvSpPr>
        <p:spPr>
          <a:xfrm>
            <a:off x="8610600" y="6356350"/>
            <a:ext cx="2743200" cy="365125"/>
          </a:xfrm>
        </p:spPr>
        <p:txBody>
          <a:bodyPr/>
          <a:lstStyle/>
          <a:p>
            <a:fld id="{E84D0AC9-359E-471C-824E-6F675F3A15D3}" type="slidenum">
              <a:rPr lang="es-MX" smtClean="0"/>
              <a:t>6</a:t>
            </a:fld>
            <a:endParaRPr lang="es-MX"/>
          </a:p>
        </p:txBody>
      </p:sp>
    </p:spTree>
    <p:extLst>
      <p:ext uri="{BB962C8B-B14F-4D97-AF65-F5344CB8AC3E}">
        <p14:creationId xmlns:p14="http://schemas.microsoft.com/office/powerpoint/2010/main" val="195963547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AC5A19FB-1381-4A8C-99E1-E27927DF2159}"/>
              </a:ext>
            </a:extLst>
          </p:cNvPr>
          <p:cNvSpPr>
            <a:spLocks noGrp="1"/>
          </p:cNvSpPr>
          <p:nvPr>
            <p:ph type="title"/>
          </p:nvPr>
        </p:nvSpPr>
        <p:spPr>
          <a:xfrm>
            <a:off x="589560" y="833878"/>
            <a:ext cx="4560584" cy="1128068"/>
          </a:xfrm>
        </p:spPr>
        <p:txBody>
          <a:bodyPr anchor="ctr">
            <a:normAutofit fontScale="90000"/>
          </a:bodyPr>
          <a:lstStyle/>
          <a:p>
            <a:r>
              <a:rPr lang="es-MX" sz="4000" dirty="0"/>
              <a:t>Adán vio a la Changa no, no es idónea…</a:t>
            </a:r>
            <a:endParaRPr lang="es-MX" sz="3700" dirty="0"/>
          </a:p>
        </p:txBody>
      </p:sp>
      <p:grpSp>
        <p:nvGrpSpPr>
          <p:cNvPr id="12" name="Group 11">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3" name="Rectangle 1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E5519B14-96DE-4C93-A8F2-5453AFD01437}"/>
              </a:ext>
            </a:extLst>
          </p:cNvPr>
          <p:cNvSpPr>
            <a:spLocks noGrp="1"/>
          </p:cNvSpPr>
          <p:nvPr>
            <p:ph idx="1"/>
          </p:nvPr>
        </p:nvSpPr>
        <p:spPr>
          <a:xfrm>
            <a:off x="590719" y="2330505"/>
            <a:ext cx="4559425" cy="3979585"/>
          </a:xfrm>
        </p:spPr>
        <p:txBody>
          <a:bodyPr anchor="ctr">
            <a:normAutofit/>
          </a:bodyPr>
          <a:lstStyle/>
          <a:p>
            <a:pPr marL="0" indent="0">
              <a:buNone/>
            </a:pPr>
            <a:r>
              <a:rPr lang="es-MX" b="1" dirty="0"/>
              <a:t>Génesis 2:18</a:t>
            </a:r>
            <a:r>
              <a:rPr lang="es-MX" dirty="0"/>
              <a:t> </a:t>
            </a:r>
            <a:r>
              <a:rPr lang="es-MX" i="1" dirty="0">
                <a:solidFill>
                  <a:schemeClr val="accent1"/>
                </a:solidFill>
              </a:rPr>
              <a:t>Y dijo Jehová Dios: No es bueno que el hombre esté solo; </a:t>
            </a:r>
            <a:r>
              <a:rPr lang="es-MX" b="1" i="1" u="sng" dirty="0">
                <a:solidFill>
                  <a:srgbClr val="FF0000"/>
                </a:solidFill>
              </a:rPr>
              <a:t>le haré ayuda idónea para él</a:t>
            </a:r>
            <a:r>
              <a:rPr lang="es-MX" i="1" dirty="0"/>
              <a:t>.</a:t>
            </a:r>
          </a:p>
          <a:p>
            <a:pPr marL="0" indent="0">
              <a:buNone/>
            </a:pPr>
            <a:r>
              <a:rPr lang="he-IL" sz="1800" b="0" i="0" u="none" strike="noStrike" baseline="0" dirty="0">
                <a:solidFill>
                  <a:srgbClr val="800000"/>
                </a:solidFill>
                <a:latin typeface="Ezra SIL" panose="02000400000000000000" pitchFamily="2" charset="-79"/>
              </a:rPr>
              <a:t>עֵזֶר</a:t>
            </a:r>
            <a:r>
              <a:rPr lang="he-IL" sz="1800" b="0" i="0" u="none" strike="noStrike" baseline="0" dirty="0">
                <a:solidFill>
                  <a:srgbClr val="800000"/>
                </a:solidFill>
                <a:latin typeface="Times New Roman" panose="02020603050405020304" pitchFamily="18" charset="0"/>
              </a:rPr>
              <a:t> </a:t>
            </a:r>
            <a:r>
              <a:rPr lang="es-MX" sz="1800" b="1" i="0" u="none" strike="noStrike" baseline="0" dirty="0" err="1">
                <a:solidFill>
                  <a:srgbClr val="800000"/>
                </a:solidFill>
                <a:latin typeface="BibliaLS"/>
              </a:rPr>
              <a:t>ézer</a:t>
            </a:r>
            <a:r>
              <a:rPr lang="es-MX" sz="1800" b="0" i="0" u="none" strike="noStrike" baseline="0" dirty="0">
                <a:solidFill>
                  <a:srgbClr val="800000"/>
                </a:solidFill>
                <a:latin typeface="Times New Roman" panose="02020603050405020304" pitchFamily="18" charset="0"/>
              </a:rPr>
              <a:t>; de 5826; </a:t>
            </a:r>
            <a:r>
              <a:rPr lang="es-MX" sz="1800" b="0" i="1" u="none" strike="noStrike" baseline="0" dirty="0">
                <a:solidFill>
                  <a:srgbClr val="800000"/>
                </a:solidFill>
                <a:latin typeface="Times New Roman" panose="02020603050405020304" pitchFamily="18" charset="0"/>
              </a:rPr>
              <a:t>ayuda</a:t>
            </a:r>
            <a:r>
              <a:rPr lang="es-MX" sz="1800" b="0" i="0" u="none" strike="noStrike" baseline="0" dirty="0">
                <a:solidFill>
                  <a:srgbClr val="800000"/>
                </a:solidFill>
                <a:latin typeface="Times New Roman" panose="02020603050405020304" pitchFamily="18" charset="0"/>
              </a:rPr>
              <a:t>:-ayuda idónea, ayudador, ayudar, socorrer, socorro.</a:t>
            </a:r>
          </a:p>
          <a:p>
            <a:pPr marL="0" indent="0">
              <a:buNone/>
            </a:pPr>
            <a:r>
              <a:rPr lang="he-IL" sz="1800" b="0" i="0" u="none" strike="noStrike" baseline="0" dirty="0">
                <a:solidFill>
                  <a:srgbClr val="800000"/>
                </a:solidFill>
                <a:latin typeface="Ezra SIL" panose="02000400000000000000" pitchFamily="2" charset="-79"/>
              </a:rPr>
              <a:t>נֶגֶד</a:t>
            </a:r>
            <a:r>
              <a:rPr lang="he-IL" sz="1800" b="0" i="0" u="none" strike="noStrike" baseline="0" dirty="0">
                <a:solidFill>
                  <a:srgbClr val="800000"/>
                </a:solidFill>
                <a:latin typeface="Times New Roman" panose="02020603050405020304" pitchFamily="18" charset="0"/>
              </a:rPr>
              <a:t> </a:t>
            </a:r>
            <a:r>
              <a:rPr lang="es-MX" sz="1800" b="1" i="0" u="none" strike="noStrike" baseline="0" dirty="0" err="1">
                <a:solidFill>
                  <a:srgbClr val="800000"/>
                </a:solidFill>
                <a:latin typeface="BibliaLS"/>
              </a:rPr>
              <a:t>négued</a:t>
            </a:r>
            <a:r>
              <a:rPr lang="es-MX" sz="1800" b="0" i="0" u="none" strike="noStrike" baseline="0" dirty="0">
                <a:solidFill>
                  <a:srgbClr val="800000"/>
                </a:solidFill>
                <a:latin typeface="Times New Roman" panose="02020603050405020304" pitchFamily="18" charset="0"/>
              </a:rPr>
              <a:t>; de 5046; </a:t>
            </a:r>
            <a:r>
              <a:rPr lang="es-MX" sz="1800" b="0" i="1" u="none" strike="noStrike" baseline="0" dirty="0">
                <a:solidFill>
                  <a:srgbClr val="800000"/>
                </a:solidFill>
                <a:latin typeface="Times New Roman" panose="02020603050405020304" pitchFamily="18" charset="0"/>
              </a:rPr>
              <a:t>frente</a:t>
            </a:r>
            <a:r>
              <a:rPr lang="es-MX" sz="1800" b="0" i="0" u="none" strike="noStrike" baseline="0" dirty="0">
                <a:solidFill>
                  <a:srgbClr val="800000"/>
                </a:solidFill>
                <a:latin typeface="Times New Roman" panose="02020603050405020304" pitchFamily="18" charset="0"/>
              </a:rPr>
              <a:t>, i.e. parte opuesta; </a:t>
            </a:r>
            <a:r>
              <a:rPr lang="es-MX" sz="1800" b="0" i="0" u="none" strike="noStrike" baseline="0" dirty="0" err="1">
                <a:solidFill>
                  <a:srgbClr val="800000"/>
                </a:solidFill>
                <a:latin typeface="Times New Roman" panose="02020603050405020304" pitchFamily="18" charset="0"/>
              </a:rPr>
              <a:t>espec</a:t>
            </a:r>
            <a:r>
              <a:rPr lang="es-MX" sz="1800" b="0" i="0" u="none" strike="noStrike" baseline="0" dirty="0">
                <a:solidFill>
                  <a:srgbClr val="800000"/>
                </a:solidFill>
                <a:latin typeface="Times New Roman" panose="02020603050405020304" pitchFamily="18" charset="0"/>
              </a:rPr>
              <a:t>. </a:t>
            </a:r>
            <a:r>
              <a:rPr lang="es-MX" sz="1800" b="0" i="1" u="none" strike="noStrike" baseline="0" dirty="0">
                <a:solidFill>
                  <a:srgbClr val="800000"/>
                </a:solidFill>
                <a:latin typeface="Times New Roman" panose="02020603050405020304" pitchFamily="18" charset="0"/>
              </a:rPr>
              <a:t>contraparte</a:t>
            </a:r>
            <a:r>
              <a:rPr lang="es-MX" sz="1800" b="0" i="0" u="none" strike="noStrike" baseline="0" dirty="0">
                <a:solidFill>
                  <a:srgbClr val="800000"/>
                </a:solidFill>
                <a:latin typeface="Times New Roman" panose="02020603050405020304" pitchFamily="18" charset="0"/>
              </a:rPr>
              <a:t>, o cónyuge; usualmente (adv., </a:t>
            </a:r>
            <a:r>
              <a:rPr lang="es-MX" sz="1800" b="0" i="0" u="none" strike="noStrike" baseline="0" dirty="0" err="1">
                <a:solidFill>
                  <a:srgbClr val="800000"/>
                </a:solidFill>
                <a:latin typeface="Times New Roman" panose="02020603050405020304" pitchFamily="18" charset="0"/>
              </a:rPr>
              <a:t>espec</a:t>
            </a:r>
            <a:r>
              <a:rPr lang="es-MX" sz="1800" b="0" i="0" u="none" strike="noStrike" baseline="0" dirty="0">
                <a:solidFill>
                  <a:srgbClr val="800000"/>
                </a:solidFill>
                <a:latin typeface="Times New Roman" panose="02020603050405020304" pitchFamily="18" charset="0"/>
              </a:rPr>
              <a:t>. con </a:t>
            </a:r>
            <a:r>
              <a:rPr lang="es-MX" sz="1800" b="0" i="0" u="none" strike="noStrike" baseline="0" dirty="0" err="1">
                <a:solidFill>
                  <a:srgbClr val="800000"/>
                </a:solidFill>
                <a:latin typeface="Times New Roman" panose="02020603050405020304" pitchFamily="18" charset="0"/>
              </a:rPr>
              <a:t>prep</a:t>
            </a:r>
            <a:r>
              <a:rPr lang="es-MX" sz="1800" b="0" i="0" u="none" strike="noStrike" baseline="0" dirty="0">
                <a:solidFill>
                  <a:srgbClr val="800000"/>
                </a:solidFill>
                <a:latin typeface="Times New Roman" panose="02020603050405020304" pitchFamily="18" charset="0"/>
              </a:rPr>
              <a:t>.) </a:t>
            </a:r>
            <a:r>
              <a:rPr lang="es-MX" sz="1800" b="0" i="1" u="none" strike="noStrike" baseline="0" dirty="0">
                <a:solidFill>
                  <a:srgbClr val="800000"/>
                </a:solidFill>
                <a:latin typeface="Times New Roman" panose="02020603050405020304" pitchFamily="18" charset="0"/>
              </a:rPr>
              <a:t>en contra de</a:t>
            </a:r>
            <a:r>
              <a:rPr lang="es-MX" sz="1800" b="0" i="0" u="none" strike="noStrike" baseline="0" dirty="0">
                <a:solidFill>
                  <a:srgbClr val="800000"/>
                </a:solidFill>
                <a:latin typeface="Times New Roman" panose="02020603050405020304" pitchFamily="18" charset="0"/>
              </a:rPr>
              <a:t> o </a:t>
            </a:r>
            <a:r>
              <a:rPr lang="es-MX" sz="1800" b="0" i="1" u="none" strike="noStrike" baseline="0" dirty="0">
                <a:solidFill>
                  <a:srgbClr val="800000"/>
                </a:solidFill>
                <a:latin typeface="Times New Roman" panose="02020603050405020304" pitchFamily="18" charset="0"/>
              </a:rPr>
              <a:t>antes</a:t>
            </a:r>
            <a:r>
              <a:rPr lang="es-MX" sz="1800" b="0" i="0" u="none" strike="noStrike" baseline="0" dirty="0">
                <a:solidFill>
                  <a:srgbClr val="800000"/>
                </a:solidFill>
                <a:latin typeface="Times New Roman" panose="02020603050405020304" pitchFamily="18" charset="0"/>
              </a:rPr>
              <a:t>:-adelante, delante, de, desde, en dirección a, enfrente, lejos (de), presencia, vista.</a:t>
            </a:r>
            <a:endParaRPr lang="es-MX" i="1" dirty="0"/>
          </a:p>
          <a:p>
            <a:pPr marL="0" indent="0">
              <a:buNone/>
            </a:pPr>
            <a:endParaRPr lang="es-MX" sz="2000" dirty="0"/>
          </a:p>
        </p:txBody>
      </p:sp>
      <p:sp>
        <p:nvSpPr>
          <p:cNvPr id="18" name="Rectangle 17">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a:extLst>
              <a:ext uri="{FF2B5EF4-FFF2-40B4-BE49-F238E27FC236}">
                <a16:creationId xmlns:a16="http://schemas.microsoft.com/office/drawing/2014/main" id="{4DCDAF7A-729F-487D-B783-335E1DCE1BA2}"/>
              </a:ext>
            </a:extLst>
          </p:cNvPr>
          <p:cNvPicPr>
            <a:picLocks noChangeAspect="1"/>
          </p:cNvPicPr>
          <p:nvPr/>
        </p:nvPicPr>
        <p:blipFill rotWithShape="1">
          <a:blip r:embed="rId3"/>
          <a:srcRect r="-1" b="3060"/>
          <a:stretch/>
        </p:blipFill>
        <p:spPr>
          <a:xfrm>
            <a:off x="5977788" y="799352"/>
            <a:ext cx="5425410" cy="5259296"/>
          </a:xfrm>
          <a:prstGeom prst="rect">
            <a:avLst/>
          </a:prstGeom>
        </p:spPr>
      </p:pic>
    </p:spTree>
    <p:extLst>
      <p:ext uri="{BB962C8B-B14F-4D97-AF65-F5344CB8AC3E}">
        <p14:creationId xmlns:p14="http://schemas.microsoft.com/office/powerpoint/2010/main" val="36486785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59264BFD-360D-430E-B593-7BC0D00FBD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A4538145-ACBA-40C0-AFBD-DE742723D5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2191996" cy="6858000"/>
            <a:chOff x="1" y="0"/>
            <a:chExt cx="12191996" cy="6858000"/>
          </a:xfrm>
        </p:grpSpPr>
        <p:sp useBgFill="1">
          <p:nvSpPr>
            <p:cNvPr id="28" name="Rectangle 27">
              <a:extLst>
                <a:ext uri="{FF2B5EF4-FFF2-40B4-BE49-F238E27FC236}">
                  <a16:creationId xmlns:a16="http://schemas.microsoft.com/office/drawing/2014/main" id="{7BAD3960-6DE9-4457-8083-F6FFBD58D7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ltGray">
            <a:xfrm>
              <a:off x="1" y="0"/>
              <a:ext cx="12191996" cy="6858000"/>
            </a:xfrm>
            <a:prstGeom prst="rect">
              <a:avLst/>
            </a:prstGeom>
            <a:ln w="0">
              <a:noFill/>
              <a:prstDash val="solid"/>
              <a:round/>
              <a:headEnd/>
              <a:tailEnd/>
            </a:ln>
          </p:spPr>
          <p:txBody>
            <a:bodyPr rtlCol="0" anchor="ctr"/>
            <a:lstStyle/>
            <a:p>
              <a:pPr algn="ctr" defTabSz="457200"/>
              <a:endParaRPr lang="en-US">
                <a:solidFill>
                  <a:schemeClr val="tx1"/>
                </a:solidFill>
              </a:endParaRPr>
            </a:p>
          </p:txBody>
        </p:sp>
        <p:sp>
          <p:nvSpPr>
            <p:cNvPr id="29" name="Rectangle 28">
              <a:extLst>
                <a:ext uri="{FF2B5EF4-FFF2-40B4-BE49-F238E27FC236}">
                  <a16:creationId xmlns:a16="http://schemas.microsoft.com/office/drawing/2014/main" id="{F3F5E368-26F9-408D-9C1D-D007FCE0C2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ltGray">
            <a:xfrm>
              <a:off x="1" y="0"/>
              <a:ext cx="12191996" cy="6858000"/>
            </a:xfrm>
            <a:prstGeom prst="rect">
              <a:avLst/>
            </a:prstGeom>
            <a:solidFill>
              <a:schemeClr val="accent1">
                <a:lumMod val="50000"/>
                <a:alpha val="25000"/>
              </a:schemeClr>
            </a:solidFill>
            <a:ln w="0">
              <a:noFill/>
              <a:prstDash val="solid"/>
              <a:round/>
              <a:headEnd/>
              <a:tailEnd/>
            </a:ln>
          </p:spPr>
          <p:txBody>
            <a:bodyPr rtlCol="0" anchor="ctr"/>
            <a:lstStyle/>
            <a:p>
              <a:pPr algn="ctr" defTabSz="457200"/>
              <a:endParaRPr lang="en-US" dirty="0">
                <a:solidFill>
                  <a:schemeClr val="tx1"/>
                </a:solidFill>
              </a:endParaRPr>
            </a:p>
          </p:txBody>
        </p:sp>
      </p:grpSp>
      <p:sp>
        <p:nvSpPr>
          <p:cNvPr id="2" name="Título 1">
            <a:extLst>
              <a:ext uri="{FF2B5EF4-FFF2-40B4-BE49-F238E27FC236}">
                <a16:creationId xmlns:a16="http://schemas.microsoft.com/office/drawing/2014/main" id="{AC5A19FB-1381-4A8C-99E1-E27927DF2159}"/>
              </a:ext>
            </a:extLst>
          </p:cNvPr>
          <p:cNvSpPr>
            <a:spLocks noGrp="1"/>
          </p:cNvSpPr>
          <p:nvPr>
            <p:ph type="title"/>
          </p:nvPr>
        </p:nvSpPr>
        <p:spPr>
          <a:xfrm>
            <a:off x="765052" y="727198"/>
            <a:ext cx="4516504" cy="1427333"/>
          </a:xfrm>
        </p:spPr>
        <p:txBody>
          <a:bodyPr anchor="t">
            <a:normAutofit fontScale="90000"/>
          </a:bodyPr>
          <a:lstStyle/>
          <a:p>
            <a:r>
              <a:rPr lang="es-MX" dirty="0"/>
              <a:t>Adán vio a la Changa no, no es idónea…</a:t>
            </a:r>
          </a:p>
        </p:txBody>
      </p:sp>
      <p:sp>
        <p:nvSpPr>
          <p:cNvPr id="3" name="Marcador de contenido 2">
            <a:extLst>
              <a:ext uri="{FF2B5EF4-FFF2-40B4-BE49-F238E27FC236}">
                <a16:creationId xmlns:a16="http://schemas.microsoft.com/office/drawing/2014/main" id="{E5519B14-96DE-4C93-A8F2-5453AFD01437}"/>
              </a:ext>
            </a:extLst>
          </p:cNvPr>
          <p:cNvSpPr>
            <a:spLocks noGrp="1"/>
          </p:cNvSpPr>
          <p:nvPr>
            <p:ph idx="1"/>
          </p:nvPr>
        </p:nvSpPr>
        <p:spPr>
          <a:xfrm>
            <a:off x="765052" y="2286001"/>
            <a:ext cx="4389998" cy="3844800"/>
          </a:xfrm>
        </p:spPr>
        <p:txBody>
          <a:bodyPr>
            <a:normAutofit/>
          </a:bodyPr>
          <a:lstStyle/>
          <a:p>
            <a:pPr marL="0" indent="0">
              <a:buNone/>
            </a:pPr>
            <a:r>
              <a:rPr lang="es-MX" sz="2000" b="1">
                <a:solidFill>
                  <a:schemeClr val="tx1">
                    <a:alpha val="60000"/>
                  </a:schemeClr>
                </a:solidFill>
              </a:rPr>
              <a:t>Génesis 2:18</a:t>
            </a:r>
            <a:r>
              <a:rPr lang="es-MX" sz="2000">
                <a:solidFill>
                  <a:schemeClr val="tx1">
                    <a:alpha val="60000"/>
                  </a:schemeClr>
                </a:solidFill>
              </a:rPr>
              <a:t> </a:t>
            </a:r>
            <a:r>
              <a:rPr lang="es-MX" sz="2000" i="1">
                <a:solidFill>
                  <a:schemeClr val="tx1">
                    <a:alpha val="60000"/>
                  </a:schemeClr>
                </a:solidFill>
              </a:rPr>
              <a:t>Y dijo Jehová Dios: No es bueno que el hombre esté solo; </a:t>
            </a:r>
            <a:r>
              <a:rPr lang="es-MX" sz="2000" b="1" i="1" u="sng">
                <a:solidFill>
                  <a:schemeClr val="tx1">
                    <a:alpha val="60000"/>
                  </a:schemeClr>
                </a:solidFill>
              </a:rPr>
              <a:t>le haré ayuda idónea para él</a:t>
            </a:r>
            <a:r>
              <a:rPr lang="es-MX" sz="2000" i="1">
                <a:solidFill>
                  <a:schemeClr val="tx1">
                    <a:alpha val="60000"/>
                  </a:schemeClr>
                </a:solidFill>
              </a:rPr>
              <a:t>.</a:t>
            </a:r>
          </a:p>
          <a:p>
            <a:pPr marL="0" indent="0">
              <a:buNone/>
            </a:pPr>
            <a:r>
              <a:rPr lang="he-IL" sz="2000" b="0" i="0" u="none" strike="noStrike" baseline="0">
                <a:solidFill>
                  <a:schemeClr val="tx1">
                    <a:alpha val="60000"/>
                  </a:schemeClr>
                </a:solidFill>
                <a:latin typeface="Ezra SIL" panose="02000400000000000000" pitchFamily="2" charset="-79"/>
              </a:rPr>
              <a:t>עֵזֶר</a:t>
            </a:r>
            <a:r>
              <a:rPr lang="he-IL" sz="2000" b="0" i="0" u="none" strike="noStrike" baseline="0">
                <a:solidFill>
                  <a:schemeClr val="tx1">
                    <a:alpha val="60000"/>
                  </a:schemeClr>
                </a:solidFill>
                <a:latin typeface="Times New Roman" panose="02020603050405020304" pitchFamily="18" charset="0"/>
              </a:rPr>
              <a:t> </a:t>
            </a:r>
            <a:r>
              <a:rPr lang="es-MX" sz="2000" b="1" i="0" u="none" strike="noStrike" baseline="0">
                <a:solidFill>
                  <a:schemeClr val="tx1">
                    <a:alpha val="60000"/>
                  </a:schemeClr>
                </a:solidFill>
                <a:latin typeface="BibliaLS"/>
              </a:rPr>
              <a:t>ézer</a:t>
            </a:r>
            <a:r>
              <a:rPr lang="es-MX" sz="2000" b="0" i="0" u="none" strike="noStrike" baseline="0">
                <a:solidFill>
                  <a:schemeClr val="tx1">
                    <a:alpha val="60000"/>
                  </a:schemeClr>
                </a:solidFill>
                <a:latin typeface="Times New Roman" panose="02020603050405020304" pitchFamily="18" charset="0"/>
              </a:rPr>
              <a:t>; de 5826; </a:t>
            </a:r>
            <a:r>
              <a:rPr lang="es-MX" sz="2000" b="0" i="1" u="none" strike="noStrike" baseline="0">
                <a:solidFill>
                  <a:schemeClr val="tx1">
                    <a:alpha val="60000"/>
                  </a:schemeClr>
                </a:solidFill>
                <a:latin typeface="Times New Roman" panose="02020603050405020304" pitchFamily="18" charset="0"/>
              </a:rPr>
              <a:t>ayuda</a:t>
            </a:r>
            <a:r>
              <a:rPr lang="es-MX" sz="2000" b="0" i="0" u="none" strike="noStrike" baseline="0">
                <a:solidFill>
                  <a:schemeClr val="tx1">
                    <a:alpha val="60000"/>
                  </a:schemeClr>
                </a:solidFill>
                <a:latin typeface="Times New Roman" panose="02020603050405020304" pitchFamily="18" charset="0"/>
              </a:rPr>
              <a:t>:-ayuda idónea, ayudador, ayudar, socorrer, socorro.</a:t>
            </a:r>
          </a:p>
          <a:p>
            <a:pPr marL="0" indent="0">
              <a:buNone/>
            </a:pPr>
            <a:r>
              <a:rPr lang="he-IL" sz="2000" b="0" i="0" u="none" strike="noStrike" baseline="0">
                <a:solidFill>
                  <a:schemeClr val="tx1">
                    <a:alpha val="60000"/>
                  </a:schemeClr>
                </a:solidFill>
                <a:latin typeface="Ezra SIL" panose="02000400000000000000" pitchFamily="2" charset="-79"/>
              </a:rPr>
              <a:t>נֶגֶד</a:t>
            </a:r>
            <a:r>
              <a:rPr lang="he-IL" sz="2000" b="0" i="0" u="none" strike="noStrike" baseline="0">
                <a:solidFill>
                  <a:schemeClr val="tx1">
                    <a:alpha val="60000"/>
                  </a:schemeClr>
                </a:solidFill>
                <a:latin typeface="Times New Roman" panose="02020603050405020304" pitchFamily="18" charset="0"/>
              </a:rPr>
              <a:t> </a:t>
            </a:r>
            <a:r>
              <a:rPr lang="es-MX" sz="2000" b="1" i="0" u="none" strike="noStrike" baseline="0">
                <a:solidFill>
                  <a:schemeClr val="tx1">
                    <a:alpha val="60000"/>
                  </a:schemeClr>
                </a:solidFill>
                <a:latin typeface="BibliaLS"/>
              </a:rPr>
              <a:t>négued</a:t>
            </a:r>
            <a:r>
              <a:rPr lang="es-MX" sz="2000" b="0" i="0" u="none" strike="noStrike" baseline="0">
                <a:solidFill>
                  <a:schemeClr val="tx1">
                    <a:alpha val="60000"/>
                  </a:schemeClr>
                </a:solidFill>
                <a:latin typeface="Times New Roman" panose="02020603050405020304" pitchFamily="18" charset="0"/>
              </a:rPr>
              <a:t>; de 5046; </a:t>
            </a:r>
            <a:r>
              <a:rPr lang="es-MX" sz="2000" b="0" i="1" u="none" strike="noStrike" baseline="0">
                <a:solidFill>
                  <a:schemeClr val="tx1">
                    <a:alpha val="60000"/>
                  </a:schemeClr>
                </a:solidFill>
                <a:latin typeface="Times New Roman" panose="02020603050405020304" pitchFamily="18" charset="0"/>
              </a:rPr>
              <a:t>frente</a:t>
            </a:r>
            <a:r>
              <a:rPr lang="es-MX" sz="2000" b="0" i="0" u="none" strike="noStrike" baseline="0">
                <a:solidFill>
                  <a:schemeClr val="tx1">
                    <a:alpha val="60000"/>
                  </a:schemeClr>
                </a:solidFill>
                <a:latin typeface="Times New Roman" panose="02020603050405020304" pitchFamily="18" charset="0"/>
              </a:rPr>
              <a:t>, i.e. parte opuesta; espec. </a:t>
            </a:r>
            <a:r>
              <a:rPr lang="es-MX" sz="2000" b="0" i="1" u="none" strike="noStrike" baseline="0">
                <a:solidFill>
                  <a:schemeClr val="tx1">
                    <a:alpha val="60000"/>
                  </a:schemeClr>
                </a:solidFill>
                <a:latin typeface="Times New Roman" panose="02020603050405020304" pitchFamily="18" charset="0"/>
              </a:rPr>
              <a:t>contraparte</a:t>
            </a:r>
            <a:r>
              <a:rPr lang="es-MX" sz="2000" b="0" i="0" u="none" strike="noStrike" baseline="0">
                <a:solidFill>
                  <a:schemeClr val="tx1">
                    <a:alpha val="60000"/>
                  </a:schemeClr>
                </a:solidFill>
                <a:latin typeface="Times New Roman" panose="02020603050405020304" pitchFamily="18" charset="0"/>
              </a:rPr>
              <a:t>, o cónyuge; usualmente (adv., espec. con prep.) </a:t>
            </a:r>
            <a:r>
              <a:rPr lang="es-MX" sz="2000" b="0" i="1" u="none" strike="noStrike" baseline="0">
                <a:solidFill>
                  <a:schemeClr val="tx1">
                    <a:alpha val="60000"/>
                  </a:schemeClr>
                </a:solidFill>
                <a:latin typeface="Times New Roman" panose="02020603050405020304" pitchFamily="18" charset="0"/>
              </a:rPr>
              <a:t>en contra de</a:t>
            </a:r>
            <a:r>
              <a:rPr lang="es-MX" sz="2000" b="0" i="0" u="none" strike="noStrike" baseline="0">
                <a:solidFill>
                  <a:schemeClr val="tx1">
                    <a:alpha val="60000"/>
                  </a:schemeClr>
                </a:solidFill>
                <a:latin typeface="Times New Roman" panose="02020603050405020304" pitchFamily="18" charset="0"/>
              </a:rPr>
              <a:t> o </a:t>
            </a:r>
            <a:r>
              <a:rPr lang="es-MX" sz="2000" b="0" i="1" u="none" strike="noStrike" baseline="0">
                <a:solidFill>
                  <a:schemeClr val="tx1">
                    <a:alpha val="60000"/>
                  </a:schemeClr>
                </a:solidFill>
                <a:latin typeface="Times New Roman" panose="02020603050405020304" pitchFamily="18" charset="0"/>
              </a:rPr>
              <a:t>antes</a:t>
            </a:r>
            <a:r>
              <a:rPr lang="es-MX" sz="2000" b="0" i="0" u="none" strike="noStrike" baseline="0">
                <a:solidFill>
                  <a:schemeClr val="tx1">
                    <a:alpha val="60000"/>
                  </a:schemeClr>
                </a:solidFill>
                <a:latin typeface="Times New Roman" panose="02020603050405020304" pitchFamily="18" charset="0"/>
              </a:rPr>
              <a:t>:-adelante, delante, de, desde, en dirección a, enfrente, lejos (de), presencia, vista.</a:t>
            </a:r>
            <a:endParaRPr lang="es-MX" sz="2000" i="1">
              <a:solidFill>
                <a:schemeClr val="tx1">
                  <a:alpha val="60000"/>
                </a:schemeClr>
              </a:solidFill>
            </a:endParaRPr>
          </a:p>
          <a:p>
            <a:pPr marL="0" indent="0">
              <a:buNone/>
            </a:pPr>
            <a:endParaRPr lang="es-MX" sz="2000">
              <a:solidFill>
                <a:schemeClr val="tx1">
                  <a:alpha val="60000"/>
                </a:schemeClr>
              </a:solidFill>
            </a:endParaRPr>
          </a:p>
        </p:txBody>
      </p:sp>
      <p:sp>
        <p:nvSpPr>
          <p:cNvPr id="31" name="Freeform: Shape 30">
            <a:extLst>
              <a:ext uri="{FF2B5EF4-FFF2-40B4-BE49-F238E27FC236}">
                <a16:creationId xmlns:a16="http://schemas.microsoft.com/office/drawing/2014/main" id="{F249C1C3-EBDE-4C27-BD12-A6AE40A4D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87375" y="0"/>
            <a:ext cx="6404625" cy="6373368"/>
          </a:xfrm>
          <a:custGeom>
            <a:avLst/>
            <a:gdLst>
              <a:gd name="connsiteX0" fmla="*/ 353272 w 6404625"/>
              <a:gd name="connsiteY0" fmla="*/ 0 h 6373368"/>
              <a:gd name="connsiteX1" fmla="*/ 6404625 w 6404625"/>
              <a:gd name="connsiteY1" fmla="*/ 0 h 6373368"/>
              <a:gd name="connsiteX2" fmla="*/ 6404625 w 6404625"/>
              <a:gd name="connsiteY2" fmla="*/ 6008204 h 6373368"/>
              <a:gd name="connsiteX3" fmla="*/ 6374459 w 6404625"/>
              <a:gd name="connsiteY3" fmla="*/ 6023890 h 6373368"/>
              <a:gd name="connsiteX4" fmla="*/ 6290584 w 6404625"/>
              <a:gd name="connsiteY4" fmla="*/ 6049055 h 6373368"/>
              <a:gd name="connsiteX5" fmla="*/ 6203913 w 6404625"/>
              <a:gd name="connsiteY5" fmla="*/ 6060237 h 6373368"/>
              <a:gd name="connsiteX6" fmla="*/ 6114448 w 6404625"/>
              <a:gd name="connsiteY6" fmla="*/ 6063033 h 6373368"/>
              <a:gd name="connsiteX7" fmla="*/ 6019391 w 6404625"/>
              <a:gd name="connsiteY7" fmla="*/ 6054644 h 6373368"/>
              <a:gd name="connsiteX8" fmla="*/ 5924332 w 6404625"/>
              <a:gd name="connsiteY8" fmla="*/ 6043462 h 6373368"/>
              <a:gd name="connsiteX9" fmla="*/ 5829275 w 6404625"/>
              <a:gd name="connsiteY9" fmla="*/ 6029482 h 6373368"/>
              <a:gd name="connsiteX10" fmla="*/ 5734216 w 6404625"/>
              <a:gd name="connsiteY10" fmla="*/ 6018300 h 6373368"/>
              <a:gd name="connsiteX11" fmla="*/ 5639159 w 6404625"/>
              <a:gd name="connsiteY11" fmla="*/ 6012708 h 6373368"/>
              <a:gd name="connsiteX12" fmla="*/ 5546898 w 6404625"/>
              <a:gd name="connsiteY12" fmla="*/ 6012708 h 6373368"/>
              <a:gd name="connsiteX13" fmla="*/ 5460227 w 6404625"/>
              <a:gd name="connsiteY13" fmla="*/ 6023890 h 6373368"/>
              <a:gd name="connsiteX14" fmla="*/ 5370760 w 6404625"/>
              <a:gd name="connsiteY14" fmla="*/ 6046258 h 6373368"/>
              <a:gd name="connsiteX15" fmla="*/ 5289681 w 6404625"/>
              <a:gd name="connsiteY15" fmla="*/ 6079807 h 6373368"/>
              <a:gd name="connsiteX16" fmla="*/ 5205808 w 6404625"/>
              <a:gd name="connsiteY16" fmla="*/ 6124541 h 6373368"/>
              <a:gd name="connsiteX17" fmla="*/ 5121933 w 6404625"/>
              <a:gd name="connsiteY17" fmla="*/ 6169276 h 6373368"/>
              <a:gd name="connsiteX18" fmla="*/ 5038061 w 6404625"/>
              <a:gd name="connsiteY18" fmla="*/ 6219598 h 6373368"/>
              <a:gd name="connsiteX19" fmla="*/ 4956981 w 6404625"/>
              <a:gd name="connsiteY19" fmla="*/ 6267129 h 6373368"/>
              <a:gd name="connsiteX20" fmla="*/ 4870311 w 6404625"/>
              <a:gd name="connsiteY20" fmla="*/ 6309065 h 6373368"/>
              <a:gd name="connsiteX21" fmla="*/ 4786435 w 6404625"/>
              <a:gd name="connsiteY21" fmla="*/ 6342614 h 6373368"/>
              <a:gd name="connsiteX22" fmla="*/ 4699765 w 6404625"/>
              <a:gd name="connsiteY22" fmla="*/ 6364982 h 6373368"/>
              <a:gd name="connsiteX23" fmla="*/ 4610299 w 6404625"/>
              <a:gd name="connsiteY23" fmla="*/ 6373368 h 6373368"/>
              <a:gd name="connsiteX24" fmla="*/ 4520833 w 6404625"/>
              <a:gd name="connsiteY24" fmla="*/ 6364982 h 6373368"/>
              <a:gd name="connsiteX25" fmla="*/ 4434163 w 6404625"/>
              <a:gd name="connsiteY25" fmla="*/ 6342614 h 6373368"/>
              <a:gd name="connsiteX26" fmla="*/ 4350289 w 6404625"/>
              <a:gd name="connsiteY26" fmla="*/ 6309065 h 6373368"/>
              <a:gd name="connsiteX27" fmla="*/ 4263617 w 6404625"/>
              <a:gd name="connsiteY27" fmla="*/ 6267129 h 6373368"/>
              <a:gd name="connsiteX28" fmla="*/ 4182539 w 6404625"/>
              <a:gd name="connsiteY28" fmla="*/ 6219598 h 6373368"/>
              <a:gd name="connsiteX29" fmla="*/ 4098666 w 6404625"/>
              <a:gd name="connsiteY29" fmla="*/ 6169276 h 6373368"/>
              <a:gd name="connsiteX30" fmla="*/ 4014791 w 6404625"/>
              <a:gd name="connsiteY30" fmla="*/ 6124541 h 6373368"/>
              <a:gd name="connsiteX31" fmla="*/ 3930916 w 6404625"/>
              <a:gd name="connsiteY31" fmla="*/ 6079807 h 6373368"/>
              <a:gd name="connsiteX32" fmla="*/ 3847041 w 6404625"/>
              <a:gd name="connsiteY32" fmla="*/ 6046258 h 6373368"/>
              <a:gd name="connsiteX33" fmla="*/ 3760372 w 6404625"/>
              <a:gd name="connsiteY33" fmla="*/ 6023890 h 6373368"/>
              <a:gd name="connsiteX34" fmla="*/ 3673701 w 6404625"/>
              <a:gd name="connsiteY34" fmla="*/ 6012708 h 6373368"/>
              <a:gd name="connsiteX35" fmla="*/ 3581438 w 6404625"/>
              <a:gd name="connsiteY35" fmla="*/ 6012708 h 6373368"/>
              <a:gd name="connsiteX36" fmla="*/ 3486381 w 6404625"/>
              <a:gd name="connsiteY36" fmla="*/ 6018300 h 6373368"/>
              <a:gd name="connsiteX37" fmla="*/ 3391322 w 6404625"/>
              <a:gd name="connsiteY37" fmla="*/ 6029482 h 6373368"/>
              <a:gd name="connsiteX38" fmla="*/ 3296265 w 6404625"/>
              <a:gd name="connsiteY38" fmla="*/ 6043462 h 6373368"/>
              <a:gd name="connsiteX39" fmla="*/ 3201210 w 6404625"/>
              <a:gd name="connsiteY39" fmla="*/ 6054644 h 6373368"/>
              <a:gd name="connsiteX40" fmla="*/ 3106151 w 6404625"/>
              <a:gd name="connsiteY40" fmla="*/ 6063033 h 6373368"/>
              <a:gd name="connsiteX41" fmla="*/ 3016684 w 6404625"/>
              <a:gd name="connsiteY41" fmla="*/ 6060237 h 6373368"/>
              <a:gd name="connsiteX42" fmla="*/ 2930015 w 6404625"/>
              <a:gd name="connsiteY42" fmla="*/ 6049055 h 6373368"/>
              <a:gd name="connsiteX43" fmla="*/ 2846140 w 6404625"/>
              <a:gd name="connsiteY43" fmla="*/ 6023890 h 6373368"/>
              <a:gd name="connsiteX44" fmla="*/ 2776243 w 6404625"/>
              <a:gd name="connsiteY44" fmla="*/ 5987546 h 6373368"/>
              <a:gd name="connsiteX45" fmla="*/ 2709145 w 6404625"/>
              <a:gd name="connsiteY45" fmla="*/ 5940017 h 6373368"/>
              <a:gd name="connsiteX46" fmla="*/ 2650432 w 6404625"/>
              <a:gd name="connsiteY46" fmla="*/ 5884101 h 6373368"/>
              <a:gd name="connsiteX47" fmla="*/ 2591719 w 6404625"/>
              <a:gd name="connsiteY47" fmla="*/ 5819798 h 6373368"/>
              <a:gd name="connsiteX48" fmla="*/ 2538599 w 6404625"/>
              <a:gd name="connsiteY48" fmla="*/ 5752697 h 6373368"/>
              <a:gd name="connsiteX49" fmla="*/ 2485480 w 6404625"/>
              <a:gd name="connsiteY49" fmla="*/ 5682802 h 6373368"/>
              <a:gd name="connsiteX50" fmla="*/ 2432360 w 6404625"/>
              <a:gd name="connsiteY50" fmla="*/ 5612908 h 6373368"/>
              <a:gd name="connsiteX51" fmla="*/ 2379237 w 6404625"/>
              <a:gd name="connsiteY51" fmla="*/ 5545809 h 6373368"/>
              <a:gd name="connsiteX52" fmla="*/ 2323320 w 6404625"/>
              <a:gd name="connsiteY52" fmla="*/ 5481502 h 6373368"/>
              <a:gd name="connsiteX53" fmla="*/ 2259018 w 6404625"/>
              <a:gd name="connsiteY53" fmla="*/ 5425586 h 6373368"/>
              <a:gd name="connsiteX54" fmla="*/ 2197511 w 6404625"/>
              <a:gd name="connsiteY54" fmla="*/ 5375263 h 6373368"/>
              <a:gd name="connsiteX55" fmla="*/ 2127614 w 6404625"/>
              <a:gd name="connsiteY55" fmla="*/ 5336121 h 6373368"/>
              <a:gd name="connsiteX56" fmla="*/ 2052128 w 6404625"/>
              <a:gd name="connsiteY56" fmla="*/ 5302573 h 6373368"/>
              <a:gd name="connsiteX57" fmla="*/ 1971049 w 6404625"/>
              <a:gd name="connsiteY57" fmla="*/ 5274612 h 6373368"/>
              <a:gd name="connsiteX58" fmla="*/ 1887176 w 6404625"/>
              <a:gd name="connsiteY58" fmla="*/ 5249450 h 6373368"/>
              <a:gd name="connsiteX59" fmla="*/ 1803301 w 6404625"/>
              <a:gd name="connsiteY59" fmla="*/ 5227084 h 6373368"/>
              <a:gd name="connsiteX60" fmla="*/ 1716630 w 6404625"/>
              <a:gd name="connsiteY60" fmla="*/ 5204720 h 6373368"/>
              <a:gd name="connsiteX61" fmla="*/ 1635551 w 6404625"/>
              <a:gd name="connsiteY61" fmla="*/ 5179557 h 6373368"/>
              <a:gd name="connsiteX62" fmla="*/ 1554473 w 6404625"/>
              <a:gd name="connsiteY62" fmla="*/ 5151597 h 6373368"/>
              <a:gd name="connsiteX63" fmla="*/ 1478988 w 6404625"/>
              <a:gd name="connsiteY63" fmla="*/ 5118049 h 6373368"/>
              <a:gd name="connsiteX64" fmla="*/ 1411887 w 6404625"/>
              <a:gd name="connsiteY64" fmla="*/ 5076112 h 6373368"/>
              <a:gd name="connsiteX65" fmla="*/ 1350380 w 6404625"/>
              <a:gd name="connsiteY65" fmla="*/ 5025785 h 6373368"/>
              <a:gd name="connsiteX66" fmla="*/ 1300053 w 6404625"/>
              <a:gd name="connsiteY66" fmla="*/ 4964279 h 6373368"/>
              <a:gd name="connsiteX67" fmla="*/ 1258117 w 6404625"/>
              <a:gd name="connsiteY67" fmla="*/ 4897178 h 6373368"/>
              <a:gd name="connsiteX68" fmla="*/ 1224567 w 6404625"/>
              <a:gd name="connsiteY68" fmla="*/ 4821691 h 6373368"/>
              <a:gd name="connsiteX69" fmla="*/ 1196609 w 6404625"/>
              <a:gd name="connsiteY69" fmla="*/ 4740614 h 6373368"/>
              <a:gd name="connsiteX70" fmla="*/ 1171447 w 6404625"/>
              <a:gd name="connsiteY70" fmla="*/ 4659533 h 6373368"/>
              <a:gd name="connsiteX71" fmla="*/ 1149080 w 6404625"/>
              <a:gd name="connsiteY71" fmla="*/ 4572865 h 6373368"/>
              <a:gd name="connsiteX72" fmla="*/ 1126714 w 6404625"/>
              <a:gd name="connsiteY72" fmla="*/ 4488990 h 6373368"/>
              <a:gd name="connsiteX73" fmla="*/ 1101552 w 6404625"/>
              <a:gd name="connsiteY73" fmla="*/ 4405115 h 6373368"/>
              <a:gd name="connsiteX74" fmla="*/ 1073593 w 6404625"/>
              <a:gd name="connsiteY74" fmla="*/ 4324036 h 6373368"/>
              <a:gd name="connsiteX75" fmla="*/ 1040045 w 6404625"/>
              <a:gd name="connsiteY75" fmla="*/ 4248549 h 6373368"/>
              <a:gd name="connsiteX76" fmla="*/ 1000902 w 6404625"/>
              <a:gd name="connsiteY76" fmla="*/ 4178654 h 6373368"/>
              <a:gd name="connsiteX77" fmla="*/ 950576 w 6404625"/>
              <a:gd name="connsiteY77" fmla="*/ 4117146 h 6373368"/>
              <a:gd name="connsiteX78" fmla="*/ 894659 w 6404625"/>
              <a:gd name="connsiteY78" fmla="*/ 4052841 h 6373368"/>
              <a:gd name="connsiteX79" fmla="*/ 830356 w 6404625"/>
              <a:gd name="connsiteY79" fmla="*/ 3996926 h 6373368"/>
              <a:gd name="connsiteX80" fmla="*/ 760460 w 6404625"/>
              <a:gd name="connsiteY80" fmla="*/ 3943806 h 6373368"/>
              <a:gd name="connsiteX81" fmla="*/ 690567 w 6404625"/>
              <a:gd name="connsiteY81" fmla="*/ 3890685 h 6373368"/>
              <a:gd name="connsiteX82" fmla="*/ 620671 w 6404625"/>
              <a:gd name="connsiteY82" fmla="*/ 3837564 h 6373368"/>
              <a:gd name="connsiteX83" fmla="*/ 553571 w 6404625"/>
              <a:gd name="connsiteY83" fmla="*/ 3784444 h 6373368"/>
              <a:gd name="connsiteX84" fmla="*/ 489269 w 6404625"/>
              <a:gd name="connsiteY84" fmla="*/ 3725731 h 6373368"/>
              <a:gd name="connsiteX85" fmla="*/ 433350 w 6404625"/>
              <a:gd name="connsiteY85" fmla="*/ 3667021 h 6373368"/>
              <a:gd name="connsiteX86" fmla="*/ 385824 w 6404625"/>
              <a:gd name="connsiteY86" fmla="*/ 3599922 h 6373368"/>
              <a:gd name="connsiteX87" fmla="*/ 349477 w 6404625"/>
              <a:gd name="connsiteY87" fmla="*/ 3530025 h 6373368"/>
              <a:gd name="connsiteX88" fmla="*/ 324315 w 6404625"/>
              <a:gd name="connsiteY88" fmla="*/ 3446150 h 6373368"/>
              <a:gd name="connsiteX89" fmla="*/ 313131 w 6404625"/>
              <a:gd name="connsiteY89" fmla="*/ 3359479 h 6373368"/>
              <a:gd name="connsiteX90" fmla="*/ 310335 w 6404625"/>
              <a:gd name="connsiteY90" fmla="*/ 3270014 h 6373368"/>
              <a:gd name="connsiteX91" fmla="*/ 318723 w 6404625"/>
              <a:gd name="connsiteY91" fmla="*/ 3174955 h 6373368"/>
              <a:gd name="connsiteX92" fmla="*/ 329907 w 6404625"/>
              <a:gd name="connsiteY92" fmla="*/ 3079898 h 6373368"/>
              <a:gd name="connsiteX93" fmla="*/ 343885 w 6404625"/>
              <a:gd name="connsiteY93" fmla="*/ 2984841 h 6373368"/>
              <a:gd name="connsiteX94" fmla="*/ 355069 w 6404625"/>
              <a:gd name="connsiteY94" fmla="*/ 2889784 h 6373368"/>
              <a:gd name="connsiteX95" fmla="*/ 360659 w 6404625"/>
              <a:gd name="connsiteY95" fmla="*/ 2794725 h 6373368"/>
              <a:gd name="connsiteX96" fmla="*/ 360659 w 6404625"/>
              <a:gd name="connsiteY96" fmla="*/ 2702464 h 6373368"/>
              <a:gd name="connsiteX97" fmla="*/ 349477 w 6404625"/>
              <a:gd name="connsiteY97" fmla="*/ 2615793 h 6373368"/>
              <a:gd name="connsiteX98" fmla="*/ 327111 w 6404625"/>
              <a:gd name="connsiteY98" fmla="*/ 2529122 h 6373368"/>
              <a:gd name="connsiteX99" fmla="*/ 293561 w 6404625"/>
              <a:gd name="connsiteY99" fmla="*/ 2448045 h 6373368"/>
              <a:gd name="connsiteX100" fmla="*/ 251625 w 6404625"/>
              <a:gd name="connsiteY100" fmla="*/ 2364170 h 6373368"/>
              <a:gd name="connsiteX101" fmla="*/ 204096 w 6404625"/>
              <a:gd name="connsiteY101" fmla="*/ 2280295 h 6373368"/>
              <a:gd name="connsiteX102" fmla="*/ 153769 w 6404625"/>
              <a:gd name="connsiteY102" fmla="*/ 2196423 h 6373368"/>
              <a:gd name="connsiteX103" fmla="*/ 106240 w 6404625"/>
              <a:gd name="connsiteY103" fmla="*/ 2115344 h 6373368"/>
              <a:gd name="connsiteX104" fmla="*/ 64305 w 6404625"/>
              <a:gd name="connsiteY104" fmla="*/ 2028673 h 6373368"/>
              <a:gd name="connsiteX105" fmla="*/ 30754 w 6404625"/>
              <a:gd name="connsiteY105" fmla="*/ 1944798 h 6373368"/>
              <a:gd name="connsiteX106" fmla="*/ 8387 w 6404625"/>
              <a:gd name="connsiteY106" fmla="*/ 1858129 h 6373368"/>
              <a:gd name="connsiteX107" fmla="*/ 0 w 6404625"/>
              <a:gd name="connsiteY107" fmla="*/ 1768662 h 6373368"/>
              <a:gd name="connsiteX108" fmla="*/ 8387 w 6404625"/>
              <a:gd name="connsiteY108" fmla="*/ 1679195 h 6373368"/>
              <a:gd name="connsiteX109" fmla="*/ 30754 w 6404625"/>
              <a:gd name="connsiteY109" fmla="*/ 1592526 h 6373368"/>
              <a:gd name="connsiteX110" fmla="*/ 64305 w 6404625"/>
              <a:gd name="connsiteY110" fmla="*/ 1508651 h 6373368"/>
              <a:gd name="connsiteX111" fmla="*/ 106240 w 6404625"/>
              <a:gd name="connsiteY111" fmla="*/ 1421980 h 6373368"/>
              <a:gd name="connsiteX112" fmla="*/ 153769 w 6404625"/>
              <a:gd name="connsiteY112" fmla="*/ 1340903 h 6373368"/>
              <a:gd name="connsiteX113" fmla="*/ 204096 w 6404625"/>
              <a:gd name="connsiteY113" fmla="*/ 1257028 h 6373368"/>
              <a:gd name="connsiteX114" fmla="*/ 251625 w 6404625"/>
              <a:gd name="connsiteY114" fmla="*/ 1173153 h 6373368"/>
              <a:gd name="connsiteX115" fmla="*/ 293561 w 6404625"/>
              <a:gd name="connsiteY115" fmla="*/ 1089278 h 6373368"/>
              <a:gd name="connsiteX116" fmla="*/ 327111 w 6404625"/>
              <a:gd name="connsiteY116" fmla="*/ 1008199 h 6373368"/>
              <a:gd name="connsiteX117" fmla="*/ 349477 w 6404625"/>
              <a:gd name="connsiteY117" fmla="*/ 921528 h 6373368"/>
              <a:gd name="connsiteX118" fmla="*/ 360659 w 6404625"/>
              <a:gd name="connsiteY118" fmla="*/ 834859 h 6373368"/>
              <a:gd name="connsiteX119" fmla="*/ 360659 w 6404625"/>
              <a:gd name="connsiteY119" fmla="*/ 742599 h 6373368"/>
              <a:gd name="connsiteX120" fmla="*/ 355069 w 6404625"/>
              <a:gd name="connsiteY120" fmla="*/ 647539 h 6373368"/>
              <a:gd name="connsiteX121" fmla="*/ 343885 w 6404625"/>
              <a:gd name="connsiteY121" fmla="*/ 552482 h 6373368"/>
              <a:gd name="connsiteX122" fmla="*/ 329907 w 6404625"/>
              <a:gd name="connsiteY122" fmla="*/ 457425 h 6373368"/>
              <a:gd name="connsiteX123" fmla="*/ 318723 w 6404625"/>
              <a:gd name="connsiteY123" fmla="*/ 362366 h 6373368"/>
              <a:gd name="connsiteX124" fmla="*/ 310335 w 6404625"/>
              <a:gd name="connsiteY124" fmla="*/ 267309 h 6373368"/>
              <a:gd name="connsiteX125" fmla="*/ 313131 w 6404625"/>
              <a:gd name="connsiteY125" fmla="*/ 177842 h 6373368"/>
              <a:gd name="connsiteX126" fmla="*/ 324315 w 6404625"/>
              <a:gd name="connsiteY126" fmla="*/ 91173 h 6373368"/>
              <a:gd name="connsiteX127" fmla="*/ 349477 w 6404625"/>
              <a:gd name="connsiteY127" fmla="*/ 7296 h 6373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6404625" h="6373368">
                <a:moveTo>
                  <a:pt x="353272" y="0"/>
                </a:moveTo>
                <a:lnTo>
                  <a:pt x="6404625" y="0"/>
                </a:lnTo>
                <a:lnTo>
                  <a:pt x="6404625" y="6008204"/>
                </a:lnTo>
                <a:lnTo>
                  <a:pt x="6374459" y="6023890"/>
                </a:lnTo>
                <a:lnTo>
                  <a:pt x="6290584" y="6049055"/>
                </a:lnTo>
                <a:lnTo>
                  <a:pt x="6203913" y="6060237"/>
                </a:lnTo>
                <a:lnTo>
                  <a:pt x="6114448" y="6063033"/>
                </a:lnTo>
                <a:lnTo>
                  <a:pt x="6019391" y="6054644"/>
                </a:lnTo>
                <a:lnTo>
                  <a:pt x="5924332" y="6043462"/>
                </a:lnTo>
                <a:lnTo>
                  <a:pt x="5829275" y="6029482"/>
                </a:lnTo>
                <a:lnTo>
                  <a:pt x="5734216" y="6018300"/>
                </a:lnTo>
                <a:lnTo>
                  <a:pt x="5639159" y="6012708"/>
                </a:lnTo>
                <a:lnTo>
                  <a:pt x="5546898" y="6012708"/>
                </a:lnTo>
                <a:lnTo>
                  <a:pt x="5460227" y="6023890"/>
                </a:lnTo>
                <a:lnTo>
                  <a:pt x="5370760" y="6046258"/>
                </a:lnTo>
                <a:lnTo>
                  <a:pt x="5289681" y="6079807"/>
                </a:lnTo>
                <a:lnTo>
                  <a:pt x="5205808" y="6124541"/>
                </a:lnTo>
                <a:lnTo>
                  <a:pt x="5121933" y="6169276"/>
                </a:lnTo>
                <a:lnTo>
                  <a:pt x="5038061" y="6219598"/>
                </a:lnTo>
                <a:lnTo>
                  <a:pt x="4956981" y="6267129"/>
                </a:lnTo>
                <a:lnTo>
                  <a:pt x="4870311" y="6309065"/>
                </a:lnTo>
                <a:lnTo>
                  <a:pt x="4786435" y="6342614"/>
                </a:lnTo>
                <a:lnTo>
                  <a:pt x="4699765" y="6364982"/>
                </a:lnTo>
                <a:lnTo>
                  <a:pt x="4610299" y="6373368"/>
                </a:lnTo>
                <a:lnTo>
                  <a:pt x="4520833" y="6364982"/>
                </a:lnTo>
                <a:lnTo>
                  <a:pt x="4434163" y="6342614"/>
                </a:lnTo>
                <a:lnTo>
                  <a:pt x="4350289" y="6309065"/>
                </a:lnTo>
                <a:lnTo>
                  <a:pt x="4263617" y="6267129"/>
                </a:lnTo>
                <a:lnTo>
                  <a:pt x="4182539" y="6219598"/>
                </a:lnTo>
                <a:lnTo>
                  <a:pt x="4098666" y="6169276"/>
                </a:lnTo>
                <a:lnTo>
                  <a:pt x="4014791" y="6124541"/>
                </a:lnTo>
                <a:lnTo>
                  <a:pt x="3930916" y="6079807"/>
                </a:lnTo>
                <a:lnTo>
                  <a:pt x="3847041" y="6046258"/>
                </a:lnTo>
                <a:lnTo>
                  <a:pt x="3760372" y="6023890"/>
                </a:lnTo>
                <a:lnTo>
                  <a:pt x="3673701" y="6012708"/>
                </a:lnTo>
                <a:lnTo>
                  <a:pt x="3581438" y="6012708"/>
                </a:lnTo>
                <a:lnTo>
                  <a:pt x="3486381" y="6018300"/>
                </a:lnTo>
                <a:lnTo>
                  <a:pt x="3391322" y="6029482"/>
                </a:lnTo>
                <a:lnTo>
                  <a:pt x="3296265" y="6043462"/>
                </a:lnTo>
                <a:lnTo>
                  <a:pt x="3201210" y="6054644"/>
                </a:lnTo>
                <a:lnTo>
                  <a:pt x="3106151" y="6063033"/>
                </a:lnTo>
                <a:lnTo>
                  <a:pt x="3016684" y="6060237"/>
                </a:lnTo>
                <a:lnTo>
                  <a:pt x="2930015" y="6049055"/>
                </a:lnTo>
                <a:lnTo>
                  <a:pt x="2846140" y="6023890"/>
                </a:lnTo>
                <a:lnTo>
                  <a:pt x="2776243" y="5987546"/>
                </a:lnTo>
                <a:lnTo>
                  <a:pt x="2709145" y="5940017"/>
                </a:lnTo>
                <a:lnTo>
                  <a:pt x="2650432" y="5884101"/>
                </a:lnTo>
                <a:lnTo>
                  <a:pt x="2591719" y="5819798"/>
                </a:lnTo>
                <a:lnTo>
                  <a:pt x="2538599" y="5752697"/>
                </a:lnTo>
                <a:lnTo>
                  <a:pt x="2485480" y="5682802"/>
                </a:lnTo>
                <a:lnTo>
                  <a:pt x="2432360" y="5612908"/>
                </a:lnTo>
                <a:lnTo>
                  <a:pt x="2379237" y="5545809"/>
                </a:lnTo>
                <a:lnTo>
                  <a:pt x="2323320" y="5481502"/>
                </a:lnTo>
                <a:lnTo>
                  <a:pt x="2259018" y="5425586"/>
                </a:lnTo>
                <a:lnTo>
                  <a:pt x="2197511" y="5375263"/>
                </a:lnTo>
                <a:lnTo>
                  <a:pt x="2127614" y="5336121"/>
                </a:lnTo>
                <a:lnTo>
                  <a:pt x="2052128" y="5302573"/>
                </a:lnTo>
                <a:lnTo>
                  <a:pt x="1971049" y="5274612"/>
                </a:lnTo>
                <a:lnTo>
                  <a:pt x="1887176" y="5249450"/>
                </a:lnTo>
                <a:lnTo>
                  <a:pt x="1803301" y="5227084"/>
                </a:lnTo>
                <a:lnTo>
                  <a:pt x="1716630" y="5204720"/>
                </a:lnTo>
                <a:lnTo>
                  <a:pt x="1635551" y="5179557"/>
                </a:lnTo>
                <a:lnTo>
                  <a:pt x="1554473" y="5151597"/>
                </a:lnTo>
                <a:lnTo>
                  <a:pt x="1478988" y="5118049"/>
                </a:lnTo>
                <a:lnTo>
                  <a:pt x="1411887" y="5076112"/>
                </a:lnTo>
                <a:lnTo>
                  <a:pt x="1350380" y="5025785"/>
                </a:lnTo>
                <a:lnTo>
                  <a:pt x="1300053" y="4964279"/>
                </a:lnTo>
                <a:lnTo>
                  <a:pt x="1258117" y="4897178"/>
                </a:lnTo>
                <a:lnTo>
                  <a:pt x="1224567" y="4821691"/>
                </a:lnTo>
                <a:lnTo>
                  <a:pt x="1196609" y="4740614"/>
                </a:lnTo>
                <a:lnTo>
                  <a:pt x="1171447" y="4659533"/>
                </a:lnTo>
                <a:lnTo>
                  <a:pt x="1149080" y="4572865"/>
                </a:lnTo>
                <a:lnTo>
                  <a:pt x="1126714" y="4488990"/>
                </a:lnTo>
                <a:lnTo>
                  <a:pt x="1101552" y="4405115"/>
                </a:lnTo>
                <a:lnTo>
                  <a:pt x="1073593" y="4324036"/>
                </a:lnTo>
                <a:lnTo>
                  <a:pt x="1040045" y="4248549"/>
                </a:lnTo>
                <a:lnTo>
                  <a:pt x="1000902" y="4178654"/>
                </a:lnTo>
                <a:lnTo>
                  <a:pt x="950576" y="4117146"/>
                </a:lnTo>
                <a:lnTo>
                  <a:pt x="894659" y="4052841"/>
                </a:lnTo>
                <a:lnTo>
                  <a:pt x="830356" y="3996926"/>
                </a:lnTo>
                <a:lnTo>
                  <a:pt x="760460" y="3943806"/>
                </a:lnTo>
                <a:lnTo>
                  <a:pt x="690567" y="3890685"/>
                </a:lnTo>
                <a:lnTo>
                  <a:pt x="620671" y="3837564"/>
                </a:lnTo>
                <a:lnTo>
                  <a:pt x="553571" y="3784444"/>
                </a:lnTo>
                <a:lnTo>
                  <a:pt x="489269" y="3725731"/>
                </a:lnTo>
                <a:lnTo>
                  <a:pt x="433350" y="3667021"/>
                </a:lnTo>
                <a:lnTo>
                  <a:pt x="385824" y="3599922"/>
                </a:lnTo>
                <a:lnTo>
                  <a:pt x="349477" y="3530025"/>
                </a:lnTo>
                <a:lnTo>
                  <a:pt x="324315" y="3446150"/>
                </a:lnTo>
                <a:lnTo>
                  <a:pt x="313131" y="3359479"/>
                </a:lnTo>
                <a:lnTo>
                  <a:pt x="310335" y="3270014"/>
                </a:lnTo>
                <a:lnTo>
                  <a:pt x="318723" y="3174955"/>
                </a:lnTo>
                <a:lnTo>
                  <a:pt x="329907" y="3079898"/>
                </a:lnTo>
                <a:lnTo>
                  <a:pt x="343885" y="2984841"/>
                </a:lnTo>
                <a:lnTo>
                  <a:pt x="355069" y="2889784"/>
                </a:lnTo>
                <a:lnTo>
                  <a:pt x="360659" y="2794725"/>
                </a:lnTo>
                <a:lnTo>
                  <a:pt x="360659" y="2702464"/>
                </a:lnTo>
                <a:lnTo>
                  <a:pt x="349477" y="2615793"/>
                </a:lnTo>
                <a:lnTo>
                  <a:pt x="327111" y="2529122"/>
                </a:lnTo>
                <a:lnTo>
                  <a:pt x="293561" y="2448045"/>
                </a:lnTo>
                <a:lnTo>
                  <a:pt x="251625" y="2364170"/>
                </a:lnTo>
                <a:lnTo>
                  <a:pt x="204096" y="2280295"/>
                </a:lnTo>
                <a:lnTo>
                  <a:pt x="153769" y="2196423"/>
                </a:lnTo>
                <a:lnTo>
                  <a:pt x="106240" y="2115344"/>
                </a:lnTo>
                <a:lnTo>
                  <a:pt x="64305" y="2028673"/>
                </a:lnTo>
                <a:lnTo>
                  <a:pt x="30754" y="1944798"/>
                </a:lnTo>
                <a:lnTo>
                  <a:pt x="8387" y="1858129"/>
                </a:lnTo>
                <a:lnTo>
                  <a:pt x="0" y="1768662"/>
                </a:lnTo>
                <a:lnTo>
                  <a:pt x="8387" y="1679195"/>
                </a:lnTo>
                <a:lnTo>
                  <a:pt x="30754" y="1592526"/>
                </a:lnTo>
                <a:lnTo>
                  <a:pt x="64305" y="1508651"/>
                </a:lnTo>
                <a:lnTo>
                  <a:pt x="106240" y="1421980"/>
                </a:lnTo>
                <a:lnTo>
                  <a:pt x="153769" y="1340903"/>
                </a:lnTo>
                <a:lnTo>
                  <a:pt x="204096" y="1257028"/>
                </a:lnTo>
                <a:lnTo>
                  <a:pt x="251625" y="1173153"/>
                </a:lnTo>
                <a:lnTo>
                  <a:pt x="293561" y="1089278"/>
                </a:lnTo>
                <a:lnTo>
                  <a:pt x="327111" y="1008199"/>
                </a:lnTo>
                <a:lnTo>
                  <a:pt x="349477" y="921528"/>
                </a:lnTo>
                <a:lnTo>
                  <a:pt x="360659" y="834859"/>
                </a:lnTo>
                <a:lnTo>
                  <a:pt x="360659" y="742599"/>
                </a:lnTo>
                <a:lnTo>
                  <a:pt x="355069" y="647539"/>
                </a:lnTo>
                <a:lnTo>
                  <a:pt x="343885" y="552482"/>
                </a:lnTo>
                <a:lnTo>
                  <a:pt x="329907" y="457425"/>
                </a:lnTo>
                <a:lnTo>
                  <a:pt x="318723" y="362366"/>
                </a:lnTo>
                <a:lnTo>
                  <a:pt x="310335" y="267309"/>
                </a:lnTo>
                <a:lnTo>
                  <a:pt x="313131" y="177842"/>
                </a:lnTo>
                <a:lnTo>
                  <a:pt x="324315" y="91173"/>
                </a:lnTo>
                <a:lnTo>
                  <a:pt x="349477" y="7296"/>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Imagen 5" descr="Imagen que contiene interior, tabla, comida, alimentos&#10;&#10;Descripción generada automáticamente">
            <a:extLst>
              <a:ext uri="{FF2B5EF4-FFF2-40B4-BE49-F238E27FC236}">
                <a16:creationId xmlns:a16="http://schemas.microsoft.com/office/drawing/2014/main" id="{650FC37A-9EB4-4420-BB99-D2E06B027502}"/>
              </a:ext>
            </a:extLst>
          </p:cNvPr>
          <p:cNvPicPr>
            <a:picLocks noChangeAspect="1"/>
          </p:cNvPicPr>
          <p:nvPr/>
        </p:nvPicPr>
        <p:blipFill rotWithShape="1">
          <a:blip r:embed="rId3">
            <a:extLst>
              <a:ext uri="{28A0092B-C50C-407E-A947-70E740481C1C}">
                <a14:useLocalDpi xmlns:a14="http://schemas.microsoft.com/office/drawing/2010/main" val="0"/>
              </a:ext>
            </a:extLst>
          </a:blip>
          <a:srcRect l="18782" r="23177"/>
          <a:stretch/>
        </p:blipFill>
        <p:spPr>
          <a:xfrm>
            <a:off x="6003221" y="10"/>
            <a:ext cx="6188779" cy="6157770"/>
          </a:xfrm>
          <a:custGeom>
            <a:avLst/>
            <a:gdLst/>
            <a:ahLst/>
            <a:cxnLst/>
            <a:rect l="l" t="t" r="r" b="b"/>
            <a:pathLst>
              <a:path w="6188779" h="6157780">
                <a:moveTo>
                  <a:pt x="384150" y="0"/>
                </a:moveTo>
                <a:lnTo>
                  <a:pt x="6188779" y="0"/>
                </a:lnTo>
                <a:lnTo>
                  <a:pt x="6188779" y="5757340"/>
                </a:lnTo>
                <a:lnTo>
                  <a:pt x="6142640" y="5790022"/>
                </a:lnTo>
                <a:lnTo>
                  <a:pt x="6076017" y="5824665"/>
                </a:lnTo>
                <a:lnTo>
                  <a:pt x="5996070" y="5848651"/>
                </a:lnTo>
                <a:lnTo>
                  <a:pt x="5913457" y="5859310"/>
                </a:lnTo>
                <a:lnTo>
                  <a:pt x="5828180" y="5861974"/>
                </a:lnTo>
                <a:lnTo>
                  <a:pt x="5737573" y="5853979"/>
                </a:lnTo>
                <a:lnTo>
                  <a:pt x="5646965" y="5843320"/>
                </a:lnTo>
                <a:lnTo>
                  <a:pt x="5556358" y="5829995"/>
                </a:lnTo>
                <a:lnTo>
                  <a:pt x="5465751" y="5819336"/>
                </a:lnTo>
                <a:lnTo>
                  <a:pt x="5375143" y="5814006"/>
                </a:lnTo>
                <a:lnTo>
                  <a:pt x="5287201" y="5814006"/>
                </a:lnTo>
                <a:lnTo>
                  <a:pt x="5204589" y="5824665"/>
                </a:lnTo>
                <a:lnTo>
                  <a:pt x="5119310" y="5845985"/>
                </a:lnTo>
                <a:lnTo>
                  <a:pt x="5042027" y="5877963"/>
                </a:lnTo>
                <a:lnTo>
                  <a:pt x="4962081" y="5920603"/>
                </a:lnTo>
                <a:lnTo>
                  <a:pt x="4882133" y="5963242"/>
                </a:lnTo>
                <a:lnTo>
                  <a:pt x="4802186" y="6011210"/>
                </a:lnTo>
                <a:lnTo>
                  <a:pt x="4724903" y="6056514"/>
                </a:lnTo>
                <a:lnTo>
                  <a:pt x="4642291" y="6096487"/>
                </a:lnTo>
                <a:lnTo>
                  <a:pt x="4562343" y="6128466"/>
                </a:lnTo>
                <a:lnTo>
                  <a:pt x="4479729" y="6149785"/>
                </a:lnTo>
                <a:lnTo>
                  <a:pt x="4394453" y="6157780"/>
                </a:lnTo>
                <a:lnTo>
                  <a:pt x="4309175" y="6149785"/>
                </a:lnTo>
                <a:lnTo>
                  <a:pt x="4226563" y="6128466"/>
                </a:lnTo>
                <a:lnTo>
                  <a:pt x="4146616" y="6096487"/>
                </a:lnTo>
                <a:lnTo>
                  <a:pt x="4064003" y="6056514"/>
                </a:lnTo>
                <a:lnTo>
                  <a:pt x="3986719" y="6011210"/>
                </a:lnTo>
                <a:lnTo>
                  <a:pt x="3906773" y="5963242"/>
                </a:lnTo>
                <a:lnTo>
                  <a:pt x="3826826" y="5920603"/>
                </a:lnTo>
                <a:lnTo>
                  <a:pt x="3746877" y="5877963"/>
                </a:lnTo>
                <a:lnTo>
                  <a:pt x="3666929" y="5845985"/>
                </a:lnTo>
                <a:lnTo>
                  <a:pt x="3584318" y="5824665"/>
                </a:lnTo>
                <a:lnTo>
                  <a:pt x="3501705" y="5814006"/>
                </a:lnTo>
                <a:lnTo>
                  <a:pt x="3413762" y="5814006"/>
                </a:lnTo>
                <a:lnTo>
                  <a:pt x="3323155" y="5819336"/>
                </a:lnTo>
                <a:lnTo>
                  <a:pt x="3232547" y="5829995"/>
                </a:lnTo>
                <a:lnTo>
                  <a:pt x="3141940" y="5843320"/>
                </a:lnTo>
                <a:lnTo>
                  <a:pt x="3051334" y="5853979"/>
                </a:lnTo>
                <a:lnTo>
                  <a:pt x="2960727" y="5861974"/>
                </a:lnTo>
                <a:lnTo>
                  <a:pt x="2875448" y="5859310"/>
                </a:lnTo>
                <a:lnTo>
                  <a:pt x="2792837" y="5848651"/>
                </a:lnTo>
                <a:lnTo>
                  <a:pt x="2712889" y="5824665"/>
                </a:lnTo>
                <a:lnTo>
                  <a:pt x="2646265" y="5790022"/>
                </a:lnTo>
                <a:lnTo>
                  <a:pt x="2582308" y="5744719"/>
                </a:lnTo>
                <a:lnTo>
                  <a:pt x="2526343" y="5691420"/>
                </a:lnTo>
                <a:lnTo>
                  <a:pt x="2470381" y="5630127"/>
                </a:lnTo>
                <a:lnTo>
                  <a:pt x="2419747" y="5566168"/>
                </a:lnTo>
                <a:lnTo>
                  <a:pt x="2369114" y="5499546"/>
                </a:lnTo>
                <a:lnTo>
                  <a:pt x="2318480" y="5432923"/>
                </a:lnTo>
                <a:lnTo>
                  <a:pt x="2267846" y="5368966"/>
                </a:lnTo>
                <a:lnTo>
                  <a:pt x="2214548" y="5307671"/>
                </a:lnTo>
                <a:lnTo>
                  <a:pt x="2153255" y="5254373"/>
                </a:lnTo>
                <a:lnTo>
                  <a:pt x="2094628" y="5206405"/>
                </a:lnTo>
                <a:lnTo>
                  <a:pt x="2028005" y="5169096"/>
                </a:lnTo>
                <a:lnTo>
                  <a:pt x="1956051" y="5137117"/>
                </a:lnTo>
                <a:lnTo>
                  <a:pt x="1878768" y="5110467"/>
                </a:lnTo>
                <a:lnTo>
                  <a:pt x="1798822" y="5086483"/>
                </a:lnTo>
                <a:lnTo>
                  <a:pt x="1718873" y="5065163"/>
                </a:lnTo>
                <a:lnTo>
                  <a:pt x="1636260" y="5043845"/>
                </a:lnTo>
                <a:lnTo>
                  <a:pt x="1558978" y="5019861"/>
                </a:lnTo>
                <a:lnTo>
                  <a:pt x="1481696" y="4993211"/>
                </a:lnTo>
                <a:lnTo>
                  <a:pt x="1409744" y="4961233"/>
                </a:lnTo>
                <a:lnTo>
                  <a:pt x="1345785" y="4921259"/>
                </a:lnTo>
                <a:lnTo>
                  <a:pt x="1287158" y="4873289"/>
                </a:lnTo>
                <a:lnTo>
                  <a:pt x="1239188" y="4814663"/>
                </a:lnTo>
                <a:lnTo>
                  <a:pt x="1199215" y="4750703"/>
                </a:lnTo>
                <a:lnTo>
                  <a:pt x="1167237" y="4678752"/>
                </a:lnTo>
                <a:lnTo>
                  <a:pt x="1140586" y="4601469"/>
                </a:lnTo>
                <a:lnTo>
                  <a:pt x="1116602" y="4524185"/>
                </a:lnTo>
                <a:lnTo>
                  <a:pt x="1095283" y="4441574"/>
                </a:lnTo>
                <a:lnTo>
                  <a:pt x="1073962" y="4361626"/>
                </a:lnTo>
                <a:lnTo>
                  <a:pt x="1049979" y="4281677"/>
                </a:lnTo>
                <a:lnTo>
                  <a:pt x="1023330" y="4204395"/>
                </a:lnTo>
                <a:lnTo>
                  <a:pt x="991351" y="4132443"/>
                </a:lnTo>
                <a:lnTo>
                  <a:pt x="954043" y="4065820"/>
                </a:lnTo>
                <a:lnTo>
                  <a:pt x="906073" y="4007191"/>
                </a:lnTo>
                <a:lnTo>
                  <a:pt x="852774" y="3945898"/>
                </a:lnTo>
                <a:lnTo>
                  <a:pt x="791482" y="3892600"/>
                </a:lnTo>
                <a:lnTo>
                  <a:pt x="724858" y="3841967"/>
                </a:lnTo>
                <a:lnTo>
                  <a:pt x="658236" y="3791333"/>
                </a:lnTo>
                <a:lnTo>
                  <a:pt x="591613" y="3740699"/>
                </a:lnTo>
                <a:lnTo>
                  <a:pt x="527656" y="3690067"/>
                </a:lnTo>
                <a:lnTo>
                  <a:pt x="466362" y="3634102"/>
                </a:lnTo>
                <a:lnTo>
                  <a:pt x="413063" y="3578140"/>
                </a:lnTo>
                <a:lnTo>
                  <a:pt x="367761" y="3514183"/>
                </a:lnTo>
                <a:lnTo>
                  <a:pt x="333116" y="3447559"/>
                </a:lnTo>
                <a:lnTo>
                  <a:pt x="309132" y="3367611"/>
                </a:lnTo>
                <a:lnTo>
                  <a:pt x="298471" y="3284998"/>
                </a:lnTo>
                <a:lnTo>
                  <a:pt x="295806" y="3199721"/>
                </a:lnTo>
                <a:lnTo>
                  <a:pt x="303802" y="3109114"/>
                </a:lnTo>
                <a:lnTo>
                  <a:pt x="314462" y="3018506"/>
                </a:lnTo>
                <a:lnTo>
                  <a:pt x="327785" y="2927901"/>
                </a:lnTo>
                <a:lnTo>
                  <a:pt x="338446" y="2837293"/>
                </a:lnTo>
                <a:lnTo>
                  <a:pt x="343774" y="2746686"/>
                </a:lnTo>
                <a:lnTo>
                  <a:pt x="343774" y="2658743"/>
                </a:lnTo>
                <a:lnTo>
                  <a:pt x="333116" y="2576130"/>
                </a:lnTo>
                <a:lnTo>
                  <a:pt x="311796" y="2493517"/>
                </a:lnTo>
                <a:lnTo>
                  <a:pt x="279817" y="2416237"/>
                </a:lnTo>
                <a:lnTo>
                  <a:pt x="239844" y="2336288"/>
                </a:lnTo>
                <a:lnTo>
                  <a:pt x="194541" y="2256340"/>
                </a:lnTo>
                <a:lnTo>
                  <a:pt x="146571" y="2176393"/>
                </a:lnTo>
                <a:lnTo>
                  <a:pt x="101267" y="2099111"/>
                </a:lnTo>
                <a:lnTo>
                  <a:pt x="61293" y="2016498"/>
                </a:lnTo>
                <a:lnTo>
                  <a:pt x="29315" y="1936550"/>
                </a:lnTo>
                <a:lnTo>
                  <a:pt x="7995" y="1853939"/>
                </a:lnTo>
                <a:lnTo>
                  <a:pt x="0" y="1768660"/>
                </a:lnTo>
                <a:lnTo>
                  <a:pt x="7995" y="1683383"/>
                </a:lnTo>
                <a:lnTo>
                  <a:pt x="29315" y="1600771"/>
                </a:lnTo>
                <a:lnTo>
                  <a:pt x="61293" y="1520824"/>
                </a:lnTo>
                <a:lnTo>
                  <a:pt x="101267" y="1438211"/>
                </a:lnTo>
                <a:lnTo>
                  <a:pt x="146571" y="1360929"/>
                </a:lnTo>
                <a:lnTo>
                  <a:pt x="194541" y="1280980"/>
                </a:lnTo>
                <a:lnTo>
                  <a:pt x="239844" y="1201034"/>
                </a:lnTo>
                <a:lnTo>
                  <a:pt x="279817" y="1121085"/>
                </a:lnTo>
                <a:lnTo>
                  <a:pt x="311796" y="1043803"/>
                </a:lnTo>
                <a:lnTo>
                  <a:pt x="333116" y="961190"/>
                </a:lnTo>
                <a:lnTo>
                  <a:pt x="343774" y="878578"/>
                </a:lnTo>
                <a:lnTo>
                  <a:pt x="343774" y="790636"/>
                </a:lnTo>
                <a:lnTo>
                  <a:pt x="338446" y="700029"/>
                </a:lnTo>
                <a:lnTo>
                  <a:pt x="327785" y="609422"/>
                </a:lnTo>
                <a:lnTo>
                  <a:pt x="314462" y="518814"/>
                </a:lnTo>
                <a:lnTo>
                  <a:pt x="303802" y="428207"/>
                </a:lnTo>
                <a:lnTo>
                  <a:pt x="295806" y="337599"/>
                </a:lnTo>
                <a:lnTo>
                  <a:pt x="298471" y="252322"/>
                </a:lnTo>
                <a:lnTo>
                  <a:pt x="309132" y="169710"/>
                </a:lnTo>
                <a:lnTo>
                  <a:pt x="333116" y="89761"/>
                </a:lnTo>
                <a:lnTo>
                  <a:pt x="367761" y="23140"/>
                </a:lnTo>
                <a:close/>
              </a:path>
            </a:pathLst>
          </a:custGeom>
          <a:ln w="203200">
            <a:noFill/>
          </a:ln>
        </p:spPr>
      </p:pic>
      <p:sp>
        <p:nvSpPr>
          <p:cNvPr id="10" name="Marcador de pie de página 2">
            <a:extLst>
              <a:ext uri="{FF2B5EF4-FFF2-40B4-BE49-F238E27FC236}">
                <a16:creationId xmlns:a16="http://schemas.microsoft.com/office/drawing/2014/main" id="{3295202B-C63B-436F-9D2B-5D473A005954}"/>
              </a:ext>
            </a:extLst>
          </p:cNvPr>
          <p:cNvSpPr>
            <a:spLocks noGrp="1"/>
          </p:cNvSpPr>
          <p:nvPr>
            <p:ph type="ftr" sz="quarter" idx="11"/>
          </p:nvPr>
        </p:nvSpPr>
        <p:spPr>
          <a:xfrm>
            <a:off x="4038600" y="6356350"/>
            <a:ext cx="4114800" cy="365125"/>
          </a:xfrm>
        </p:spPr>
        <p:txBody>
          <a:bodyPr/>
          <a:lstStyle/>
          <a:p>
            <a:r>
              <a:rPr lang="es-MX" dirty="0"/>
              <a:t>Ibf-Tlahuac.com  Pastor David Cox</a:t>
            </a:r>
          </a:p>
        </p:txBody>
      </p:sp>
      <p:sp>
        <p:nvSpPr>
          <p:cNvPr id="11" name="Marcador de número de diapositiva 3">
            <a:extLst>
              <a:ext uri="{FF2B5EF4-FFF2-40B4-BE49-F238E27FC236}">
                <a16:creationId xmlns:a16="http://schemas.microsoft.com/office/drawing/2014/main" id="{EC036925-CE04-47D4-928F-CFA4C6787B4C}"/>
              </a:ext>
            </a:extLst>
          </p:cNvPr>
          <p:cNvSpPr>
            <a:spLocks noGrp="1"/>
          </p:cNvSpPr>
          <p:nvPr>
            <p:ph type="sldNum" sz="quarter" idx="12"/>
          </p:nvPr>
        </p:nvSpPr>
        <p:spPr>
          <a:xfrm>
            <a:off x="8610600" y="6356350"/>
            <a:ext cx="2743200" cy="365125"/>
          </a:xfrm>
        </p:spPr>
        <p:txBody>
          <a:bodyPr/>
          <a:lstStyle/>
          <a:p>
            <a:fld id="{E84D0AC9-359E-471C-824E-6F675F3A15D3}" type="slidenum">
              <a:rPr lang="es-MX" smtClean="0"/>
              <a:t>8</a:t>
            </a:fld>
            <a:endParaRPr lang="es-MX"/>
          </a:p>
        </p:txBody>
      </p:sp>
    </p:spTree>
    <p:extLst>
      <p:ext uri="{BB962C8B-B14F-4D97-AF65-F5344CB8AC3E}">
        <p14:creationId xmlns:p14="http://schemas.microsoft.com/office/powerpoint/2010/main" val="18711435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16">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3952D0D5-8477-46DB-8224-336FC303953D}"/>
              </a:ext>
            </a:extLst>
          </p:cNvPr>
          <p:cNvSpPr>
            <a:spLocks noGrp="1"/>
          </p:cNvSpPr>
          <p:nvPr>
            <p:ph type="title"/>
          </p:nvPr>
        </p:nvSpPr>
        <p:spPr>
          <a:xfrm>
            <a:off x="589560" y="856180"/>
            <a:ext cx="4560584" cy="1128068"/>
          </a:xfrm>
        </p:spPr>
        <p:txBody>
          <a:bodyPr anchor="ctr">
            <a:normAutofit/>
          </a:bodyPr>
          <a:lstStyle/>
          <a:p>
            <a:r>
              <a:rPr lang="es-MX" sz="3700"/>
              <a:t>La Creación de la Mujer</a:t>
            </a:r>
          </a:p>
        </p:txBody>
      </p:sp>
      <p:grpSp>
        <p:nvGrpSpPr>
          <p:cNvPr id="19" name="Group 18">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20" name="Rectangle 19">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22">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DA677873-00D5-445C-960E-0DC8E197450F}"/>
              </a:ext>
            </a:extLst>
          </p:cNvPr>
          <p:cNvSpPr>
            <a:spLocks noGrp="1"/>
          </p:cNvSpPr>
          <p:nvPr>
            <p:ph idx="1"/>
          </p:nvPr>
        </p:nvSpPr>
        <p:spPr>
          <a:xfrm>
            <a:off x="590719" y="2330505"/>
            <a:ext cx="4559425" cy="3979585"/>
          </a:xfrm>
        </p:spPr>
        <p:txBody>
          <a:bodyPr anchor="ctr">
            <a:normAutofit/>
          </a:bodyPr>
          <a:lstStyle/>
          <a:p>
            <a:pPr marL="0" indent="0">
              <a:buNone/>
            </a:pPr>
            <a:r>
              <a:rPr lang="es-MX" b="1" dirty="0"/>
              <a:t>Génesis 2:21 </a:t>
            </a:r>
            <a:r>
              <a:rPr lang="es-MX" i="1" dirty="0"/>
              <a:t>Entonces Jehová Dios hizo caer sueño profundo sobre Adán, y mientras éste dormía, tomó una de sus costillas, y cerró la carne en su lugar</a:t>
            </a:r>
            <a:r>
              <a:rPr lang="es-MX" dirty="0"/>
              <a:t>.</a:t>
            </a:r>
          </a:p>
          <a:p>
            <a:pPr marL="0" indent="0">
              <a:buNone/>
            </a:pPr>
            <a:r>
              <a:rPr lang="es-MX" sz="2000" dirty="0"/>
              <a:t> </a:t>
            </a:r>
          </a:p>
        </p:txBody>
      </p:sp>
      <p:sp>
        <p:nvSpPr>
          <p:cNvPr id="25" name="Rectangle 24">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a:extLst>
              <a:ext uri="{FF2B5EF4-FFF2-40B4-BE49-F238E27FC236}">
                <a16:creationId xmlns:a16="http://schemas.microsoft.com/office/drawing/2014/main" id="{28ADB0F5-9E7E-47DB-9046-D27A1157F792}"/>
              </a:ext>
            </a:extLst>
          </p:cNvPr>
          <p:cNvPicPr>
            <a:picLocks noChangeAspect="1"/>
          </p:cNvPicPr>
          <p:nvPr/>
        </p:nvPicPr>
        <p:blipFill rotWithShape="1">
          <a:blip r:embed="rId3"/>
          <a:srcRect l="25257" r="17492" b="2"/>
          <a:stretch/>
        </p:blipFill>
        <p:spPr>
          <a:xfrm>
            <a:off x="5977788" y="799352"/>
            <a:ext cx="5425410" cy="5259296"/>
          </a:xfrm>
          <a:prstGeom prst="rect">
            <a:avLst/>
          </a:prstGeom>
        </p:spPr>
      </p:pic>
      <p:sp>
        <p:nvSpPr>
          <p:cNvPr id="12" name="Marcador de pie de página 2">
            <a:extLst>
              <a:ext uri="{FF2B5EF4-FFF2-40B4-BE49-F238E27FC236}">
                <a16:creationId xmlns:a16="http://schemas.microsoft.com/office/drawing/2014/main" id="{20D7B235-BCAD-46C3-A067-456B9611A406}"/>
              </a:ext>
            </a:extLst>
          </p:cNvPr>
          <p:cNvSpPr>
            <a:spLocks noGrp="1"/>
          </p:cNvSpPr>
          <p:nvPr>
            <p:ph type="ftr" sz="quarter" idx="11"/>
          </p:nvPr>
        </p:nvSpPr>
        <p:spPr>
          <a:xfrm>
            <a:off x="4038600" y="6356350"/>
            <a:ext cx="4114800" cy="365125"/>
          </a:xfrm>
        </p:spPr>
        <p:txBody>
          <a:bodyPr/>
          <a:lstStyle/>
          <a:p>
            <a:r>
              <a:rPr lang="es-MX" dirty="0"/>
              <a:t>Ibf-Tlahuac.com  Pastor David Cox</a:t>
            </a:r>
          </a:p>
        </p:txBody>
      </p:sp>
      <p:sp>
        <p:nvSpPr>
          <p:cNvPr id="13" name="Marcador de número de diapositiva 3">
            <a:extLst>
              <a:ext uri="{FF2B5EF4-FFF2-40B4-BE49-F238E27FC236}">
                <a16:creationId xmlns:a16="http://schemas.microsoft.com/office/drawing/2014/main" id="{A38769E7-B5B1-4248-B035-3590E2D967EA}"/>
              </a:ext>
            </a:extLst>
          </p:cNvPr>
          <p:cNvSpPr>
            <a:spLocks noGrp="1"/>
          </p:cNvSpPr>
          <p:nvPr>
            <p:ph type="sldNum" sz="quarter" idx="12"/>
          </p:nvPr>
        </p:nvSpPr>
        <p:spPr>
          <a:xfrm>
            <a:off x="8610600" y="6356350"/>
            <a:ext cx="2743200" cy="365125"/>
          </a:xfrm>
        </p:spPr>
        <p:txBody>
          <a:bodyPr/>
          <a:lstStyle/>
          <a:p>
            <a:fld id="{E84D0AC9-359E-471C-824E-6F675F3A15D3}" type="slidenum">
              <a:rPr lang="es-MX" smtClean="0"/>
              <a:t>9</a:t>
            </a:fld>
            <a:endParaRPr lang="es-MX"/>
          </a:p>
        </p:txBody>
      </p:sp>
    </p:spTree>
    <p:extLst>
      <p:ext uri="{BB962C8B-B14F-4D97-AF65-F5344CB8AC3E}">
        <p14:creationId xmlns:p14="http://schemas.microsoft.com/office/powerpoint/2010/main" val="75677611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2127</TotalTime>
  <Words>4585</Words>
  <Application>Microsoft Office PowerPoint</Application>
  <PresentationFormat>Panorámica</PresentationFormat>
  <Paragraphs>244</Paragraphs>
  <Slides>28</Slides>
  <Notes>28</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28</vt:i4>
      </vt:variant>
    </vt:vector>
  </HeadingPairs>
  <TitlesOfParts>
    <vt:vector size="35" baseType="lpstr">
      <vt:lpstr>Arial</vt:lpstr>
      <vt:lpstr>BibliaLS</vt:lpstr>
      <vt:lpstr>Calibri</vt:lpstr>
      <vt:lpstr>Calibri Light</vt:lpstr>
      <vt:lpstr>Ezra SIL</vt:lpstr>
      <vt:lpstr>Times New Roman</vt:lpstr>
      <vt:lpstr>Tema de Office</vt:lpstr>
      <vt:lpstr>Temas que vamos a ver hoy</vt:lpstr>
      <vt:lpstr>Virtud Femenina I</vt:lpstr>
      <vt:lpstr>Entendiendo la Trinidad</vt:lpstr>
      <vt:lpstr>Aun siendo sumiso, uno no es inferior al otro</vt:lpstr>
      <vt:lpstr>Por ser sumisos ¿No son importantes?</vt:lpstr>
      <vt:lpstr>Dios hizo a Adán primero…</vt:lpstr>
      <vt:lpstr>Adán vio a la Changa no, no es idónea…</vt:lpstr>
      <vt:lpstr>Adán vio a la Changa no, no es idónea…</vt:lpstr>
      <vt:lpstr>La Creación de la Mujer</vt:lpstr>
      <vt:lpstr>La Creación de la Mujer</vt:lpstr>
      <vt:lpstr>Su deseo será para su marido</vt:lpstr>
      <vt:lpstr>Encontrando el balance perfecto</vt:lpstr>
      <vt:lpstr>Encontrando el balance perfecto</vt:lpstr>
      <vt:lpstr>El varón es la cabeza de la mujer</vt:lpstr>
      <vt:lpstr>El varón es la cabeza de la mujer</vt:lpstr>
      <vt:lpstr>Es importante cuál creó Dios primero</vt:lpstr>
      <vt:lpstr>Dios mandó a la mujer de ser sujeta a su marido</vt:lpstr>
      <vt:lpstr>El sombrero es la muestra de sumisión</vt:lpstr>
      <vt:lpstr>El cabello es la muestra de sumisión</vt:lpstr>
      <vt:lpstr>Las mujeres deben tener el cabello largo</vt:lpstr>
      <vt:lpstr>Las Mujeres no Llevan la Autoridad</vt:lpstr>
      <vt:lpstr>Las Mujeres no Llevan la Autoridad</vt:lpstr>
      <vt:lpstr>La Mujer puede y debe enseñar a mujeres</vt:lpstr>
      <vt:lpstr>La mujer fue hecha para ayudar al varón</vt:lpstr>
      <vt:lpstr>El lugar de la mujer respecto a su marido</vt:lpstr>
      <vt:lpstr>El marido debe amar a su esposa</vt:lpstr>
      <vt:lpstr>El marido debe amar a su esposa</vt:lpstr>
      <vt:lpstr>¿Cómo debe ser la relación entre la Pareja? Un varón con su esposa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Virtud Femenina I</dc:title>
  <dc:creator>David Cox</dc:creator>
  <cp:lastModifiedBy>David Cox</cp:lastModifiedBy>
  <cp:revision>82</cp:revision>
  <dcterms:created xsi:type="dcterms:W3CDTF">2021-05-02T14:09:27Z</dcterms:created>
  <dcterms:modified xsi:type="dcterms:W3CDTF">2021-05-09T14:03:05Z</dcterms:modified>
</cp:coreProperties>
</file>